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65" r:id="rId4"/>
  </p:sldMasterIdLst>
  <p:notesMasterIdLst>
    <p:notesMasterId r:id="rId27"/>
  </p:notesMasterIdLst>
  <p:handoutMasterIdLst>
    <p:handoutMasterId r:id="rId28"/>
  </p:handoutMasterIdLst>
  <p:sldIdLst>
    <p:sldId id="961" r:id="rId5"/>
    <p:sldId id="996" r:id="rId6"/>
    <p:sldId id="987" r:id="rId7"/>
    <p:sldId id="988" r:id="rId8"/>
    <p:sldId id="989" r:id="rId9"/>
    <p:sldId id="1016" r:id="rId10"/>
    <p:sldId id="1022" r:id="rId11"/>
    <p:sldId id="1023" r:id="rId12"/>
    <p:sldId id="993" r:id="rId13"/>
    <p:sldId id="994" r:id="rId14"/>
    <p:sldId id="995" r:id="rId15"/>
    <p:sldId id="997" r:id="rId16"/>
    <p:sldId id="1008" r:id="rId17"/>
    <p:sldId id="1009" r:id="rId18"/>
    <p:sldId id="1010" r:id="rId19"/>
    <p:sldId id="1011" r:id="rId20"/>
    <p:sldId id="1012" r:id="rId21"/>
    <p:sldId id="1014" r:id="rId22"/>
    <p:sldId id="1003" r:id="rId23"/>
    <p:sldId id="1004" r:id="rId24"/>
    <p:sldId id="1015" r:id="rId25"/>
    <p:sldId id="972" r:id="rId26"/>
  </p:sldIdLst>
  <p:sldSz cx="9144000" cy="6858000" type="screen4x3"/>
  <p:notesSz cx="7102475" cy="9388475"/>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a:cs typeface="+mn-cs"/>
      </a:defRPr>
    </a:lvl5pPr>
    <a:lvl6pPr marL="2286000" algn="l" defTabSz="914400" rtl="0" eaLnBrk="1" latinLnBrk="0" hangingPunct="1">
      <a:defRPr sz="2400" kern="1200">
        <a:solidFill>
          <a:schemeClr val="tx1"/>
        </a:solidFill>
        <a:latin typeface="Arial" pitchFamily="34" charset="0"/>
        <a:ea typeface="ＭＳ Ｐゴシック"/>
        <a:cs typeface="+mn-cs"/>
      </a:defRPr>
    </a:lvl6pPr>
    <a:lvl7pPr marL="2743200" algn="l" defTabSz="914400" rtl="0" eaLnBrk="1" latinLnBrk="0" hangingPunct="1">
      <a:defRPr sz="2400" kern="1200">
        <a:solidFill>
          <a:schemeClr val="tx1"/>
        </a:solidFill>
        <a:latin typeface="Arial" pitchFamily="34" charset="0"/>
        <a:ea typeface="ＭＳ Ｐゴシック"/>
        <a:cs typeface="+mn-cs"/>
      </a:defRPr>
    </a:lvl7pPr>
    <a:lvl8pPr marL="3200400" algn="l" defTabSz="914400" rtl="0" eaLnBrk="1" latinLnBrk="0" hangingPunct="1">
      <a:defRPr sz="2400" kern="1200">
        <a:solidFill>
          <a:schemeClr val="tx1"/>
        </a:solidFill>
        <a:latin typeface="Arial" pitchFamily="34" charset="0"/>
        <a:ea typeface="ＭＳ Ｐゴシック"/>
        <a:cs typeface="+mn-cs"/>
      </a:defRPr>
    </a:lvl8pPr>
    <a:lvl9pPr marL="3657600" algn="l" defTabSz="914400" rtl="0" eaLnBrk="1" latinLnBrk="0" hangingPunct="1">
      <a:defRPr sz="2400" kern="1200">
        <a:solidFill>
          <a:schemeClr val="tx1"/>
        </a:solidFill>
        <a:latin typeface="Arial" pitchFamily="34" charset="0"/>
        <a:ea typeface="ＭＳ Ｐゴシック"/>
        <a:cs typeface="+mn-cs"/>
      </a:defRPr>
    </a:lvl9pPr>
  </p:defaultTextStyle>
  <p:extLst>
    <p:ext uri="{521415D9-36F7-43E2-AB2F-B90AF26B5E84}">
      <p14:sectionLst xmlns:p14="http://schemas.microsoft.com/office/powerpoint/2010/main">
        <p14:section name="Starter Presentation" id="{25914E6A-8C42-48BE-B16D-670BB42626B4}">
          <p14:sldIdLst>
            <p14:sldId id="961"/>
            <p14:sldId id="996"/>
            <p14:sldId id="987"/>
            <p14:sldId id="988"/>
            <p14:sldId id="989"/>
            <p14:sldId id="1016"/>
            <p14:sldId id="1022"/>
            <p14:sldId id="1023"/>
            <p14:sldId id="993"/>
            <p14:sldId id="994"/>
            <p14:sldId id="995"/>
            <p14:sldId id="997"/>
            <p14:sldId id="1008"/>
            <p14:sldId id="1009"/>
            <p14:sldId id="1010"/>
            <p14:sldId id="1011"/>
            <p14:sldId id="1012"/>
            <p14:sldId id="1014"/>
            <p14:sldId id="1003"/>
            <p14:sldId id="1004"/>
            <p14:sldId id="1015"/>
            <p14:sldId id="972"/>
          </p14:sldIdLst>
        </p14:section>
        <p14:section name="Usage Guide" id="{CC3A066B-8AA1-4FDC-B1AD-AA2BB764BB55}">
          <p14:sldIdLst/>
        </p14:section>
      </p14:sectionLst>
    </p:ext>
    <p:ext uri="{EFAFB233-063F-42B5-8137-9DF3F51BA10A}">
      <p15:sldGuideLst xmlns:p15="http://schemas.microsoft.com/office/powerpoint/2012/main">
        <p15:guide id="3" orient="horz" pos="4128" userDrawn="1">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se Weiler" initials="EW" lastIdx="38" clrIdx="0">
    <p:extLst>
      <p:ext uri="{19B8F6BF-5375-455C-9EA6-DF929625EA0E}">
        <p15:presenceInfo xmlns:p15="http://schemas.microsoft.com/office/powerpoint/2012/main" userId="8b57bf83d4730ab1" providerId="Windows Live"/>
      </p:ext>
    </p:extLst>
  </p:cmAuthor>
  <p:cmAuthor id="2" name="Yajaira Gijon" initials="YG" lastIdx="102" clrIdx="1">
    <p:extLst>
      <p:ext uri="{19B8F6BF-5375-455C-9EA6-DF929625EA0E}">
        <p15:presenceInfo xmlns:p15="http://schemas.microsoft.com/office/powerpoint/2012/main" userId="S-1-5-21-1606980848-1604221776-839522115-17045" providerId="AD"/>
      </p:ext>
    </p:extLst>
  </p:cmAuthor>
  <p:cmAuthor id="3" name="Microsoft Office User" initials="MOU" lastIdx="3"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CC3300"/>
    <a:srgbClr val="FF9900"/>
    <a:srgbClr val="FFCC99"/>
    <a:srgbClr val="207244"/>
    <a:srgbClr val="207345"/>
    <a:srgbClr val="2A579A"/>
    <a:srgbClr val="7D7470"/>
    <a:srgbClr val="343434"/>
    <a:srgbClr val="1974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BE2007-F2EC-4835-9433-811A1CE0C15F}" v="4" dt="2022-02-06T18:19:51.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929" autoAdjust="0"/>
  </p:normalViewPr>
  <p:slideViewPr>
    <p:cSldViewPr snapToGrid="0">
      <p:cViewPr varScale="1">
        <p:scale>
          <a:sx n="83" d="100"/>
          <a:sy n="83" d="100"/>
        </p:scale>
        <p:origin x="1808" y="60"/>
      </p:cViewPr>
      <p:guideLst>
        <p:guide orient="horz" pos="4128"/>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410ED7-0685-45A3-AEB7-3F5485614CFA}"/>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A40BD7-2721-47A4-9B11-AEDC6BAD1CBF}"/>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B8349C7F-8DFF-4D29-869C-751404292802}" type="datetimeFigureOut">
              <a:rPr lang="en-US" smtClean="0"/>
              <a:t>2/18/2022</a:t>
            </a:fld>
            <a:endParaRPr lang="en-US"/>
          </a:p>
        </p:txBody>
      </p:sp>
      <p:sp>
        <p:nvSpPr>
          <p:cNvPr id="4" name="Footer Placeholder 3">
            <a:extLst>
              <a:ext uri="{FF2B5EF4-FFF2-40B4-BE49-F238E27FC236}">
                <a16:creationId xmlns:a16="http://schemas.microsoft.com/office/drawing/2014/main" id="{AE92F911-5FB1-4DB2-BBA5-51789DE34D6B}"/>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3CAA47-1AFD-4A01-9D98-D6ACCAEE0480}"/>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162C64EE-312F-4756-8578-3F1A20AFDC90}" type="slidenum">
              <a:rPr lang="en-US" smtClean="0"/>
              <a:t>‹#›</a:t>
            </a:fld>
            <a:endParaRPr lang="en-US"/>
          </a:p>
        </p:txBody>
      </p:sp>
    </p:spTree>
    <p:extLst>
      <p:ext uri="{BB962C8B-B14F-4D97-AF65-F5344CB8AC3E}">
        <p14:creationId xmlns:p14="http://schemas.microsoft.com/office/powerpoint/2010/main" val="2087248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75ABD70-CB84-6A4A-A343-2A5528B53442}" type="datetimeFigureOut">
              <a:rPr lang="en-US" smtClean="0"/>
              <a:t>2/18/2022</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3FD63154-CE68-4B45-84EC-381851261489}" type="slidenum">
              <a:rPr lang="en-US" smtClean="0"/>
              <a:t>‹#›</a:t>
            </a:fld>
            <a:endParaRPr lang="en-US"/>
          </a:p>
        </p:txBody>
      </p:sp>
    </p:spTree>
    <p:extLst>
      <p:ext uri="{BB962C8B-B14F-4D97-AF65-F5344CB8AC3E}">
        <p14:creationId xmlns:p14="http://schemas.microsoft.com/office/powerpoint/2010/main" val="575727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FD63154-CE68-4B45-84EC-381851261489}" type="slidenum">
              <a:rPr lang="en-US" smtClean="0"/>
              <a:t>1</a:t>
            </a:fld>
            <a:endParaRPr lang="en-US"/>
          </a:p>
        </p:txBody>
      </p:sp>
      <p:sp>
        <p:nvSpPr>
          <p:cNvPr id="5" name="Notes Placeholder 4"/>
          <p:cNvSpPr>
            <a:spLocks noGrp="1"/>
          </p:cNvSpPr>
          <p:nvPr>
            <p:ph type="body" sz="quarter" idx="10"/>
          </p:nvPr>
        </p:nvSpPr>
        <p:spPr/>
        <p:txBody>
          <a:bodyPr/>
          <a:lstStyle/>
          <a:p>
            <a:endParaRPr lang="en-US" sz="6600" dirty="0"/>
          </a:p>
        </p:txBody>
      </p:sp>
    </p:spTree>
    <p:extLst>
      <p:ext uri="{BB962C8B-B14F-4D97-AF65-F5344CB8AC3E}">
        <p14:creationId xmlns:p14="http://schemas.microsoft.com/office/powerpoint/2010/main" val="4244725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D63154-CE68-4B45-84EC-381851261489}" type="slidenum">
              <a:rPr lang="en-US" smtClean="0"/>
              <a:t>10</a:t>
            </a:fld>
            <a:endParaRPr lang="en-US"/>
          </a:p>
        </p:txBody>
      </p:sp>
    </p:spTree>
    <p:extLst>
      <p:ext uri="{BB962C8B-B14F-4D97-AF65-F5344CB8AC3E}">
        <p14:creationId xmlns:p14="http://schemas.microsoft.com/office/powerpoint/2010/main" val="458976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b="1" dirty="0"/>
          </a:p>
        </p:txBody>
      </p:sp>
      <p:sp>
        <p:nvSpPr>
          <p:cNvPr id="4" name="Slide Number Placeholder 3"/>
          <p:cNvSpPr>
            <a:spLocks noGrp="1"/>
          </p:cNvSpPr>
          <p:nvPr>
            <p:ph type="sldNum" sz="quarter" idx="5"/>
          </p:nvPr>
        </p:nvSpPr>
        <p:spPr/>
        <p:txBody>
          <a:bodyPr/>
          <a:lstStyle/>
          <a:p>
            <a:fld id="{3FD63154-CE68-4B45-84EC-381851261489}" type="slidenum">
              <a:rPr lang="en-US" smtClean="0"/>
              <a:t>11</a:t>
            </a:fld>
            <a:endParaRPr lang="en-US"/>
          </a:p>
        </p:txBody>
      </p:sp>
    </p:spTree>
    <p:extLst>
      <p:ext uri="{BB962C8B-B14F-4D97-AF65-F5344CB8AC3E}">
        <p14:creationId xmlns:p14="http://schemas.microsoft.com/office/powerpoint/2010/main" val="4241393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D63154-CE68-4B45-84EC-381851261489}" type="slidenum">
              <a:rPr lang="en-US" smtClean="0"/>
              <a:t>12</a:t>
            </a:fld>
            <a:endParaRPr lang="en-US"/>
          </a:p>
        </p:txBody>
      </p:sp>
    </p:spTree>
    <p:extLst>
      <p:ext uri="{BB962C8B-B14F-4D97-AF65-F5344CB8AC3E}">
        <p14:creationId xmlns:p14="http://schemas.microsoft.com/office/powerpoint/2010/main" val="2056613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D63154-CE68-4B45-84EC-381851261489}" type="slidenum">
              <a:rPr lang="en-US" smtClean="0"/>
              <a:t>13</a:t>
            </a:fld>
            <a:endParaRPr lang="en-US"/>
          </a:p>
        </p:txBody>
      </p:sp>
    </p:spTree>
    <p:extLst>
      <p:ext uri="{BB962C8B-B14F-4D97-AF65-F5344CB8AC3E}">
        <p14:creationId xmlns:p14="http://schemas.microsoft.com/office/powerpoint/2010/main" val="2485445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buFont typeface="Symbol" panose="05050102010706020507" pitchFamily="18" charset="2"/>
              <a:buNone/>
            </a:pPr>
            <a:endParaRPr lang="en-US" sz="900" b="1" dirty="0"/>
          </a:p>
        </p:txBody>
      </p:sp>
      <p:sp>
        <p:nvSpPr>
          <p:cNvPr id="4" name="Slide Number Placeholder 3"/>
          <p:cNvSpPr>
            <a:spLocks noGrp="1"/>
          </p:cNvSpPr>
          <p:nvPr>
            <p:ph type="sldNum" sz="quarter" idx="5"/>
          </p:nvPr>
        </p:nvSpPr>
        <p:spPr/>
        <p:txBody>
          <a:bodyPr/>
          <a:lstStyle/>
          <a:p>
            <a:fld id="{3FD63154-CE68-4B45-84EC-381851261489}" type="slidenum">
              <a:rPr lang="en-US" smtClean="0"/>
              <a:t>14</a:t>
            </a:fld>
            <a:endParaRPr lang="en-US"/>
          </a:p>
        </p:txBody>
      </p:sp>
    </p:spTree>
    <p:extLst>
      <p:ext uri="{BB962C8B-B14F-4D97-AF65-F5344CB8AC3E}">
        <p14:creationId xmlns:p14="http://schemas.microsoft.com/office/powerpoint/2010/main" val="2883456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D63154-CE68-4B45-84EC-381851261489}" type="slidenum">
              <a:rPr lang="en-US" smtClean="0"/>
              <a:t>15</a:t>
            </a:fld>
            <a:endParaRPr lang="en-US"/>
          </a:p>
        </p:txBody>
      </p:sp>
    </p:spTree>
    <p:extLst>
      <p:ext uri="{BB962C8B-B14F-4D97-AF65-F5344CB8AC3E}">
        <p14:creationId xmlns:p14="http://schemas.microsoft.com/office/powerpoint/2010/main" val="2130950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FD63154-CE68-4B45-84EC-381851261489}" type="slidenum">
              <a:rPr lang="en-US" smtClean="0"/>
              <a:t>16</a:t>
            </a:fld>
            <a:endParaRPr lang="en-US"/>
          </a:p>
        </p:txBody>
      </p:sp>
    </p:spTree>
    <p:extLst>
      <p:ext uri="{BB962C8B-B14F-4D97-AF65-F5344CB8AC3E}">
        <p14:creationId xmlns:p14="http://schemas.microsoft.com/office/powerpoint/2010/main" val="2880567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FD63154-CE68-4B45-84EC-381851261489}" type="slidenum">
              <a:rPr lang="en-US" smtClean="0"/>
              <a:t>17</a:t>
            </a:fld>
            <a:endParaRPr lang="en-US"/>
          </a:p>
        </p:txBody>
      </p:sp>
    </p:spTree>
    <p:extLst>
      <p:ext uri="{BB962C8B-B14F-4D97-AF65-F5344CB8AC3E}">
        <p14:creationId xmlns:p14="http://schemas.microsoft.com/office/powerpoint/2010/main" val="72355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D63154-CE68-4B45-84EC-381851261489}" type="slidenum">
              <a:rPr lang="en-US" smtClean="0"/>
              <a:t>18</a:t>
            </a:fld>
            <a:endParaRPr lang="en-US"/>
          </a:p>
        </p:txBody>
      </p:sp>
    </p:spTree>
    <p:extLst>
      <p:ext uri="{BB962C8B-B14F-4D97-AF65-F5344CB8AC3E}">
        <p14:creationId xmlns:p14="http://schemas.microsoft.com/office/powerpoint/2010/main" val="1448418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FD63154-CE68-4B45-84EC-381851261489}" type="slidenum">
              <a:rPr lang="en-US" smtClean="0"/>
              <a:t>19</a:t>
            </a:fld>
            <a:endParaRPr lang="en-US"/>
          </a:p>
        </p:txBody>
      </p:sp>
    </p:spTree>
    <p:extLst>
      <p:ext uri="{BB962C8B-B14F-4D97-AF65-F5344CB8AC3E}">
        <p14:creationId xmlns:p14="http://schemas.microsoft.com/office/powerpoint/2010/main" val="3065397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D63154-CE68-4B45-84EC-381851261489}" type="slidenum">
              <a:rPr lang="en-US" smtClean="0"/>
              <a:t>2</a:t>
            </a:fld>
            <a:endParaRPr lang="en-US"/>
          </a:p>
        </p:txBody>
      </p:sp>
    </p:spTree>
    <p:extLst>
      <p:ext uri="{BB962C8B-B14F-4D97-AF65-F5344CB8AC3E}">
        <p14:creationId xmlns:p14="http://schemas.microsoft.com/office/powerpoint/2010/main" val="1894024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FD63154-CE68-4B45-84EC-381851261489}" type="slidenum">
              <a:rPr lang="en-US" smtClean="0"/>
              <a:t>20</a:t>
            </a:fld>
            <a:endParaRPr lang="en-US"/>
          </a:p>
        </p:txBody>
      </p:sp>
    </p:spTree>
    <p:extLst>
      <p:ext uri="{BB962C8B-B14F-4D97-AF65-F5344CB8AC3E}">
        <p14:creationId xmlns:p14="http://schemas.microsoft.com/office/powerpoint/2010/main" val="1208253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dirty="0"/>
          </a:p>
        </p:txBody>
      </p:sp>
      <p:sp>
        <p:nvSpPr>
          <p:cNvPr id="4" name="Slide Number Placeholder 3"/>
          <p:cNvSpPr>
            <a:spLocks noGrp="1"/>
          </p:cNvSpPr>
          <p:nvPr>
            <p:ph type="sldNum" sz="quarter" idx="5"/>
          </p:nvPr>
        </p:nvSpPr>
        <p:spPr/>
        <p:txBody>
          <a:bodyPr/>
          <a:lstStyle/>
          <a:p>
            <a:fld id="{3FD63154-CE68-4B45-84EC-381851261489}" type="slidenum">
              <a:rPr lang="en-US" smtClean="0"/>
              <a:t>21</a:t>
            </a:fld>
            <a:endParaRPr lang="en-US"/>
          </a:p>
        </p:txBody>
      </p:sp>
    </p:spTree>
    <p:extLst>
      <p:ext uri="{BB962C8B-B14F-4D97-AF65-F5344CB8AC3E}">
        <p14:creationId xmlns:p14="http://schemas.microsoft.com/office/powerpoint/2010/main" val="2049503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63154-CE68-4B45-84EC-381851261489}" type="slidenum">
              <a:rPr lang="en-US" smtClean="0"/>
              <a:t>22</a:t>
            </a:fld>
            <a:endParaRPr lang="en-US"/>
          </a:p>
        </p:txBody>
      </p:sp>
    </p:spTree>
    <p:extLst>
      <p:ext uri="{BB962C8B-B14F-4D97-AF65-F5344CB8AC3E}">
        <p14:creationId xmlns:p14="http://schemas.microsoft.com/office/powerpoint/2010/main" val="891442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D63154-CE68-4B45-84EC-381851261489}" type="slidenum">
              <a:rPr lang="en-US" smtClean="0"/>
              <a:t>3</a:t>
            </a:fld>
            <a:endParaRPr lang="en-US"/>
          </a:p>
        </p:txBody>
      </p:sp>
    </p:spTree>
    <p:extLst>
      <p:ext uri="{BB962C8B-B14F-4D97-AF65-F5344CB8AC3E}">
        <p14:creationId xmlns:p14="http://schemas.microsoft.com/office/powerpoint/2010/main" val="1222698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D63154-CE68-4B45-84EC-381851261489}" type="slidenum">
              <a:rPr lang="en-US" smtClean="0"/>
              <a:t>4</a:t>
            </a:fld>
            <a:endParaRPr lang="en-US"/>
          </a:p>
        </p:txBody>
      </p:sp>
    </p:spTree>
    <p:extLst>
      <p:ext uri="{BB962C8B-B14F-4D97-AF65-F5344CB8AC3E}">
        <p14:creationId xmlns:p14="http://schemas.microsoft.com/office/powerpoint/2010/main" val="332419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D63154-CE68-4B45-84EC-381851261489}" type="slidenum">
              <a:rPr lang="en-US" smtClean="0"/>
              <a:t>5</a:t>
            </a:fld>
            <a:endParaRPr lang="en-US"/>
          </a:p>
        </p:txBody>
      </p:sp>
    </p:spTree>
    <p:extLst>
      <p:ext uri="{BB962C8B-B14F-4D97-AF65-F5344CB8AC3E}">
        <p14:creationId xmlns:p14="http://schemas.microsoft.com/office/powerpoint/2010/main" val="3943712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FD63154-CE68-4B45-84EC-381851261489}" type="slidenum">
              <a:rPr lang="en-US" smtClean="0"/>
              <a:t>6</a:t>
            </a:fld>
            <a:endParaRPr lang="en-US"/>
          </a:p>
        </p:txBody>
      </p:sp>
    </p:spTree>
    <p:extLst>
      <p:ext uri="{BB962C8B-B14F-4D97-AF65-F5344CB8AC3E}">
        <p14:creationId xmlns:p14="http://schemas.microsoft.com/office/powerpoint/2010/main" val="1606293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D63154-CE68-4B45-84EC-381851261489}" type="slidenum">
              <a:rPr lang="en-US" smtClean="0"/>
              <a:t>7</a:t>
            </a:fld>
            <a:endParaRPr lang="en-US"/>
          </a:p>
        </p:txBody>
      </p:sp>
    </p:spTree>
    <p:extLst>
      <p:ext uri="{BB962C8B-B14F-4D97-AF65-F5344CB8AC3E}">
        <p14:creationId xmlns:p14="http://schemas.microsoft.com/office/powerpoint/2010/main" val="3655039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D63154-CE68-4B45-84EC-381851261489}" type="slidenum">
              <a:rPr lang="en-US" smtClean="0"/>
              <a:t>8</a:t>
            </a:fld>
            <a:endParaRPr lang="en-US"/>
          </a:p>
        </p:txBody>
      </p:sp>
    </p:spTree>
    <p:extLst>
      <p:ext uri="{BB962C8B-B14F-4D97-AF65-F5344CB8AC3E}">
        <p14:creationId xmlns:p14="http://schemas.microsoft.com/office/powerpoint/2010/main" val="3991100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3FD63154-CE68-4B45-84EC-381851261489}" type="slidenum">
              <a:rPr lang="en-US" smtClean="0"/>
              <a:t>9</a:t>
            </a:fld>
            <a:endParaRPr lang="en-US"/>
          </a:p>
        </p:txBody>
      </p:sp>
    </p:spTree>
    <p:extLst>
      <p:ext uri="{BB962C8B-B14F-4D97-AF65-F5344CB8AC3E}">
        <p14:creationId xmlns:p14="http://schemas.microsoft.com/office/powerpoint/2010/main" val="1028997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Graphic">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07A4B3-6A79-2645-BB78-3BF6C3C0B904}"/>
              </a:ext>
            </a:extLst>
          </p:cNvPr>
          <p:cNvPicPr>
            <a:picLocks noChangeAspect="1"/>
          </p:cNvPicPr>
          <p:nvPr userDrawn="1"/>
        </p:nvPicPr>
        <p:blipFill>
          <a:blip r:embed="rId2"/>
          <a:stretch>
            <a:fillRect/>
          </a:stretch>
        </p:blipFill>
        <p:spPr>
          <a:xfrm>
            <a:off x="-1" y="0"/>
            <a:ext cx="9144001" cy="6858000"/>
          </a:xfrm>
          <a:prstGeom prst="rect">
            <a:avLst/>
          </a:prstGeom>
        </p:spPr>
      </p:pic>
      <p:sp>
        <p:nvSpPr>
          <p:cNvPr id="2" name="Title 1">
            <a:extLst>
              <a:ext uri="{FF2B5EF4-FFF2-40B4-BE49-F238E27FC236}">
                <a16:creationId xmlns:a16="http://schemas.microsoft.com/office/drawing/2014/main" id="{60F0443C-6313-400C-8071-54ABB6555697}"/>
              </a:ext>
            </a:extLst>
          </p:cNvPr>
          <p:cNvSpPr>
            <a:spLocks noGrp="1"/>
          </p:cNvSpPr>
          <p:nvPr>
            <p:ph type="title" hasCustomPrompt="1"/>
          </p:nvPr>
        </p:nvSpPr>
        <p:spPr>
          <a:xfrm>
            <a:off x="884792" y="914400"/>
            <a:ext cx="6963809" cy="1527008"/>
          </a:xfrm>
        </p:spPr>
        <p:txBody>
          <a:bodyPr anchor="b"/>
          <a:lstStyle>
            <a:lvl1pPr>
              <a:defRPr sz="4000" cap="none" spc="0" baseline="0">
                <a:solidFill>
                  <a:schemeClr val="bg1"/>
                </a:solidFill>
                <a:latin typeface="+mj-lt"/>
              </a:defRPr>
            </a:lvl1pPr>
          </a:lstStyle>
          <a:p>
            <a:pPr marL="0" indent="0">
              <a:buNone/>
            </a:pPr>
            <a:r>
              <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rPr>
              <a:t>Lorem Ipsum Dolor Sit </a:t>
            </a:r>
            <a:r>
              <a:rPr lang="en-US" sz="4000" kern="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Amet</a:t>
            </a:r>
            <a:r>
              <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4000" kern="0" err="1">
                <a:solidFill>
                  <a:schemeClr val="bg1"/>
                </a:solidFill>
                <a:latin typeface="Roboto Light" panose="02000000000000000000" pitchFamily="2" charset="0"/>
                <a:ea typeface="Roboto Light" panose="02000000000000000000" pitchFamily="2" charset="0"/>
                <a:cs typeface="Roboto Light" panose="02000000000000000000" pitchFamily="2" charset="0"/>
              </a:rPr>
              <a:t>Consectetur</a:t>
            </a:r>
            <a:r>
              <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4000" kern="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Adipiscing</a:t>
            </a:r>
            <a:r>
              <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4000" kern="0" err="1">
                <a:solidFill>
                  <a:schemeClr val="bg1"/>
                </a:solidFill>
                <a:latin typeface="Roboto Light" panose="02000000000000000000" pitchFamily="2" charset="0"/>
                <a:ea typeface="Roboto Light" panose="02000000000000000000" pitchFamily="2" charset="0"/>
                <a:cs typeface="Roboto Light" panose="02000000000000000000" pitchFamily="2" charset="0"/>
              </a:rPr>
              <a:t>Elit</a:t>
            </a:r>
            <a:endPar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Text Placeholder 14">
            <a:extLst>
              <a:ext uri="{FF2B5EF4-FFF2-40B4-BE49-F238E27FC236}">
                <a16:creationId xmlns:a16="http://schemas.microsoft.com/office/drawing/2014/main" id="{B8A67832-1765-4AA9-A631-F43E030CD0CC}"/>
              </a:ext>
            </a:extLst>
          </p:cNvPr>
          <p:cNvSpPr>
            <a:spLocks noGrp="1"/>
          </p:cNvSpPr>
          <p:nvPr>
            <p:ph type="body" sz="quarter" idx="11" hasCustomPrompt="1"/>
          </p:nvPr>
        </p:nvSpPr>
        <p:spPr>
          <a:xfrm>
            <a:off x="884792" y="2895600"/>
            <a:ext cx="6963808" cy="599835"/>
          </a:xfrm>
        </p:spPr>
        <p:txBody>
          <a:bodyPr anchor="ctr"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4" name="Text Placeholder 16">
            <a:extLst>
              <a:ext uri="{FF2B5EF4-FFF2-40B4-BE49-F238E27FC236}">
                <a16:creationId xmlns:a16="http://schemas.microsoft.com/office/drawing/2014/main" id="{F7363AD7-D4B2-4CE5-9A60-DEA4FFF0F8E5}"/>
              </a:ext>
            </a:extLst>
          </p:cNvPr>
          <p:cNvSpPr>
            <a:spLocks noGrp="1"/>
          </p:cNvSpPr>
          <p:nvPr>
            <p:ph type="body" sz="quarter" idx="12" hasCustomPrompt="1"/>
          </p:nvPr>
        </p:nvSpPr>
        <p:spPr>
          <a:xfrm>
            <a:off x="884792" y="3368566"/>
            <a:ext cx="3959225" cy="326874"/>
          </a:xfrm>
        </p:spPr>
        <p:txBody>
          <a:bodyPr/>
          <a:lstStyle>
            <a:lvl1pPr marL="0" indent="0">
              <a:spcBef>
                <a:spcPts val="0"/>
              </a:spcBef>
              <a:spcAft>
                <a:spcPts val="0"/>
              </a:spcAft>
              <a:buNone/>
              <a:defRPr sz="1400" b="1"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  Version Number</a:t>
            </a:r>
          </a:p>
        </p:txBody>
      </p:sp>
      <p:sp>
        <p:nvSpPr>
          <p:cNvPr id="16" name="Text Placeholder 19">
            <a:extLst>
              <a:ext uri="{FF2B5EF4-FFF2-40B4-BE49-F238E27FC236}">
                <a16:creationId xmlns:a16="http://schemas.microsoft.com/office/drawing/2014/main" id="{5D7C18AD-7E09-4A15-A165-4481EE8EB962}"/>
              </a:ext>
            </a:extLst>
          </p:cNvPr>
          <p:cNvSpPr>
            <a:spLocks noGrp="1"/>
          </p:cNvSpPr>
          <p:nvPr>
            <p:ph type="body" sz="quarter" idx="13" hasCustomPrompt="1"/>
          </p:nvPr>
        </p:nvSpPr>
        <p:spPr>
          <a:xfrm>
            <a:off x="884792" y="3675892"/>
            <a:ext cx="3970337" cy="772332"/>
          </a:xfrm>
        </p:spPr>
        <p:txBody>
          <a:bodyPr/>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a:t>
            </a:r>
            <a:r>
              <a:rPr lang="en-US" err="1"/>
              <a:t>FirstName</a:t>
            </a:r>
            <a:r>
              <a:rPr lang="en-US"/>
              <a:t> </a:t>
            </a:r>
            <a:r>
              <a:rPr lang="en-US" err="1"/>
              <a:t>LastName</a:t>
            </a:r>
            <a:endParaRPr lang="en-US"/>
          </a:p>
          <a:p>
            <a:r>
              <a:rPr lang="en-US"/>
              <a:t>Presenter 2 </a:t>
            </a:r>
            <a:r>
              <a:rPr lang="en-US" err="1"/>
              <a:t>FirstName</a:t>
            </a:r>
            <a:r>
              <a:rPr lang="en-US"/>
              <a:t> </a:t>
            </a:r>
            <a:r>
              <a:rPr lang="en-US" err="1"/>
              <a:t>LastName</a:t>
            </a:r>
            <a:endParaRPr lang="en-US"/>
          </a:p>
        </p:txBody>
      </p:sp>
      <p:cxnSp>
        <p:nvCxnSpPr>
          <p:cNvPr id="17" name="Straight Connector 16">
            <a:extLst>
              <a:ext uri="{FF2B5EF4-FFF2-40B4-BE49-F238E27FC236}">
                <a16:creationId xmlns:a16="http://schemas.microsoft.com/office/drawing/2014/main" id="{46F29A35-645B-4DB9-974A-8045FED5210C}"/>
              </a:ext>
            </a:extLst>
          </p:cNvPr>
          <p:cNvCxnSpPr>
            <a:cxnSpLocks/>
          </p:cNvCxnSpPr>
          <p:nvPr userDrawn="1"/>
        </p:nvCxnSpPr>
        <p:spPr>
          <a:xfrm>
            <a:off x="869638" y="2927418"/>
            <a:ext cx="578478"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Graphic 11">
            <a:extLst>
              <a:ext uri="{FF2B5EF4-FFF2-40B4-BE49-F238E27FC236}">
                <a16:creationId xmlns:a16="http://schemas.microsoft.com/office/drawing/2014/main" id="{16B75369-A648-B843-8055-22700B1A95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4589" y="5855918"/>
            <a:ext cx="2705441" cy="471521"/>
          </a:xfrm>
          <a:prstGeom prst="rect">
            <a:avLst/>
          </a:prstGeom>
        </p:spPr>
      </p:pic>
    </p:spTree>
    <p:extLst>
      <p:ext uri="{BB962C8B-B14F-4D97-AF65-F5344CB8AC3E}">
        <p14:creationId xmlns:p14="http://schemas.microsoft.com/office/powerpoint/2010/main" val="2239757695"/>
      </p:ext>
    </p:extLst>
  </p:cSld>
  <p:clrMapOvr>
    <a:masterClrMapping/>
  </p:clrMapOvr>
  <p:transition/>
  <p:extLst>
    <p:ext uri="{DCECCB84-F9BA-43D5-87BE-67443E8EF086}">
      <p15:sldGuideLst xmlns:p15="http://schemas.microsoft.com/office/powerpoint/2012/main">
        <p15:guide id="1" orient="horz" pos="15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Bulle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B1973D-E679-41F3-A8C2-EA7B30D31E96}"/>
              </a:ext>
            </a:extLst>
          </p:cNvPr>
          <p:cNvSpPr>
            <a:spLocks noGrp="1"/>
          </p:cNvSpPr>
          <p:nvPr>
            <p:ph type="title" hasCustomPrompt="1"/>
          </p:nvPr>
        </p:nvSpPr>
        <p:spPr/>
        <p:txBody>
          <a:bodyPr/>
          <a:lstStyle/>
          <a:p>
            <a:r>
              <a:rPr lang="en-US"/>
              <a:t>SECTION NAME  :  PAGE TITLE</a:t>
            </a:r>
          </a:p>
        </p:txBody>
      </p:sp>
      <p:sp>
        <p:nvSpPr>
          <p:cNvPr id="10" name="Text Placeholder 9">
            <a:extLst>
              <a:ext uri="{FF2B5EF4-FFF2-40B4-BE49-F238E27FC236}">
                <a16:creationId xmlns:a16="http://schemas.microsoft.com/office/drawing/2014/main" id="{F168DBE3-BB8F-4B50-A068-DAF893F33B41}"/>
              </a:ext>
            </a:extLst>
          </p:cNvPr>
          <p:cNvSpPr>
            <a:spLocks noGrp="1"/>
          </p:cNvSpPr>
          <p:nvPr>
            <p:ph type="body" sz="quarter" idx="28" hasCustomPrompt="1"/>
          </p:nvPr>
        </p:nvSpPr>
        <p:spPr>
          <a:xfrm>
            <a:off x="612775" y="914400"/>
            <a:ext cx="6931025" cy="968375"/>
          </a:xfrm>
        </p:spPr>
        <p:txBody>
          <a:bodyPr/>
          <a:lstStyle>
            <a:lvl1pPr>
              <a:defRPr sz="2600" b="0">
                <a:latin typeface="Roboto Light" pitchFamily="2" charset="0"/>
                <a:ea typeface="Roboto Light" pitchFamily="2" charset="0"/>
              </a:defRPr>
            </a:lvl1pPr>
            <a:lvl2pPr marL="0" indent="0">
              <a:buNone/>
              <a:defRPr/>
            </a:lvl2pPr>
          </a:lstStyle>
          <a:p>
            <a:pPr lvl="0"/>
            <a:r>
              <a:rPr lang="en-US"/>
              <a:t>Primary Statement</a:t>
            </a:r>
          </a:p>
        </p:txBody>
      </p:sp>
      <p:sp>
        <p:nvSpPr>
          <p:cNvPr id="5" name="Text Placeholder 4">
            <a:extLst>
              <a:ext uri="{FF2B5EF4-FFF2-40B4-BE49-F238E27FC236}">
                <a16:creationId xmlns:a16="http://schemas.microsoft.com/office/drawing/2014/main" id="{298F5C5B-8A91-419A-8C1B-5EFA7B4FBB39}"/>
              </a:ext>
            </a:extLst>
          </p:cNvPr>
          <p:cNvSpPr>
            <a:spLocks noGrp="1"/>
          </p:cNvSpPr>
          <p:nvPr>
            <p:ph type="body" sz="quarter" idx="10"/>
          </p:nvPr>
        </p:nvSpPr>
        <p:spPr>
          <a:xfrm>
            <a:off x="609600" y="2103120"/>
            <a:ext cx="6934200" cy="38100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819C7C97-6149-413D-BFC1-459D089CF82C}"/>
              </a:ext>
            </a:extLst>
          </p:cNvPr>
          <p:cNvSpPr>
            <a:spLocks noGrp="1"/>
          </p:cNvSpPr>
          <p:nvPr>
            <p:ph type="body" sz="quarter" idx="27" hasCustomPrompt="1"/>
          </p:nvPr>
        </p:nvSpPr>
        <p:spPr>
          <a:xfrm>
            <a:off x="612650" y="6232257"/>
            <a:ext cx="6931152"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Tree>
    <p:extLst>
      <p:ext uri="{BB962C8B-B14F-4D97-AF65-F5344CB8AC3E}">
        <p14:creationId xmlns:p14="http://schemas.microsoft.com/office/powerpoint/2010/main" val="3342417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B267-B842-4EAF-A3E5-CF289DB173C6}"/>
              </a:ext>
            </a:extLst>
          </p:cNvPr>
          <p:cNvSpPr>
            <a:spLocks noGrp="1"/>
          </p:cNvSpPr>
          <p:nvPr>
            <p:ph type="title" hasCustomPrompt="1"/>
          </p:nvPr>
        </p:nvSpPr>
        <p:spPr/>
        <p:txBody>
          <a:bodyPr/>
          <a:lstStyle/>
          <a:p>
            <a:r>
              <a:rPr lang="en-US"/>
              <a:t>SECTION NAME  :  PAGE TITLE</a:t>
            </a:r>
          </a:p>
        </p:txBody>
      </p:sp>
      <p:sp>
        <p:nvSpPr>
          <p:cNvPr id="5" name="Text Placeholder 4">
            <a:extLst>
              <a:ext uri="{FF2B5EF4-FFF2-40B4-BE49-F238E27FC236}">
                <a16:creationId xmlns:a16="http://schemas.microsoft.com/office/drawing/2014/main" id="{298F5C5B-8A91-419A-8C1B-5EFA7B4FBB39}"/>
              </a:ext>
            </a:extLst>
          </p:cNvPr>
          <p:cNvSpPr>
            <a:spLocks noGrp="1"/>
          </p:cNvSpPr>
          <p:nvPr>
            <p:ph type="body" sz="quarter" idx="10"/>
          </p:nvPr>
        </p:nvSpPr>
        <p:spPr>
          <a:xfrm>
            <a:off x="609600" y="914400"/>
            <a:ext cx="6934200" cy="1181100"/>
          </a:xfrm>
        </p:spPr>
        <p:txBody>
          <a:bodyPr/>
          <a:lstStyle>
            <a:lvl1pPr marL="0" indent="0">
              <a:buNone/>
              <a:defRPr/>
            </a:lvl1pPr>
          </a:lstStyle>
          <a:p>
            <a:pPr lvl="0"/>
            <a:r>
              <a:rPr lang="en-US"/>
              <a:t>Click to edit Master text styles</a:t>
            </a:r>
          </a:p>
          <a:p>
            <a:pPr lvl="1"/>
            <a:r>
              <a:rPr lang="en-US"/>
              <a:t>Second level</a:t>
            </a:r>
          </a:p>
        </p:txBody>
      </p:sp>
      <p:sp>
        <p:nvSpPr>
          <p:cNvPr id="6" name="Table Placeholder 5">
            <a:extLst>
              <a:ext uri="{FF2B5EF4-FFF2-40B4-BE49-F238E27FC236}">
                <a16:creationId xmlns:a16="http://schemas.microsoft.com/office/drawing/2014/main" id="{933CC537-5A8B-4FC4-9BA1-7A3078ACB4F5}"/>
              </a:ext>
            </a:extLst>
          </p:cNvPr>
          <p:cNvSpPr>
            <a:spLocks noGrp="1"/>
          </p:cNvSpPr>
          <p:nvPr>
            <p:ph type="tbl" sz="quarter" idx="28" hasCustomPrompt="1"/>
          </p:nvPr>
        </p:nvSpPr>
        <p:spPr>
          <a:xfrm>
            <a:off x="609600" y="1937657"/>
            <a:ext cx="6934200" cy="4005943"/>
          </a:xfrm>
        </p:spPr>
        <p:txBody>
          <a:bodyPr/>
          <a:lstStyle>
            <a:lvl1pPr>
              <a:defRPr b="0"/>
            </a:lvl1pPr>
          </a:lstStyle>
          <a:p>
            <a:r>
              <a:rPr lang="en-US"/>
              <a:t>Click icon to insert table</a:t>
            </a:r>
          </a:p>
        </p:txBody>
      </p:sp>
      <p:sp>
        <p:nvSpPr>
          <p:cNvPr id="8" name="Text Placeholder 5">
            <a:extLst>
              <a:ext uri="{FF2B5EF4-FFF2-40B4-BE49-F238E27FC236}">
                <a16:creationId xmlns:a16="http://schemas.microsoft.com/office/drawing/2014/main" id="{E7ABF518-C08F-418C-A83B-B4D0746FFEC1}"/>
              </a:ext>
            </a:extLst>
          </p:cNvPr>
          <p:cNvSpPr>
            <a:spLocks noGrp="1"/>
          </p:cNvSpPr>
          <p:nvPr>
            <p:ph type="body" sz="quarter" idx="27" hasCustomPrompt="1"/>
          </p:nvPr>
        </p:nvSpPr>
        <p:spPr>
          <a:xfrm>
            <a:off x="612650" y="6232257"/>
            <a:ext cx="6931150"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Tree>
    <p:extLst>
      <p:ext uri="{BB962C8B-B14F-4D97-AF65-F5344CB8AC3E}">
        <p14:creationId xmlns:p14="http://schemas.microsoft.com/office/powerpoint/2010/main" val="4162980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BC2E9-77B1-4FDB-9707-EE0E68089530}"/>
              </a:ext>
            </a:extLst>
          </p:cNvPr>
          <p:cNvSpPr>
            <a:spLocks noGrp="1"/>
          </p:cNvSpPr>
          <p:nvPr>
            <p:ph type="title" hasCustomPrompt="1"/>
          </p:nvPr>
        </p:nvSpPr>
        <p:spPr/>
        <p:txBody>
          <a:bodyPr/>
          <a:lstStyle/>
          <a:p>
            <a:r>
              <a:rPr lang="en-US"/>
              <a:t>SECTION NAME  :  PAGE TITLE</a:t>
            </a:r>
          </a:p>
        </p:txBody>
      </p:sp>
      <p:sp>
        <p:nvSpPr>
          <p:cNvPr id="9" name="Text Placeholder 9">
            <a:extLst>
              <a:ext uri="{FF2B5EF4-FFF2-40B4-BE49-F238E27FC236}">
                <a16:creationId xmlns:a16="http://schemas.microsoft.com/office/drawing/2014/main" id="{C6CCAA38-5648-4B5C-BC3F-BC0A6926B801}"/>
              </a:ext>
            </a:extLst>
          </p:cNvPr>
          <p:cNvSpPr>
            <a:spLocks noGrp="1"/>
          </p:cNvSpPr>
          <p:nvPr>
            <p:ph type="body" sz="quarter" idx="28" hasCustomPrompt="1"/>
          </p:nvPr>
        </p:nvSpPr>
        <p:spPr>
          <a:xfrm>
            <a:off x="612775" y="914400"/>
            <a:ext cx="3959225" cy="968375"/>
          </a:xfrm>
        </p:spPr>
        <p:txBody>
          <a:bodyPr/>
          <a:lstStyle>
            <a:lvl1pPr>
              <a:defRPr sz="2600" b="0">
                <a:latin typeface="Roboto Light" pitchFamily="2" charset="0"/>
                <a:ea typeface="Roboto Light" pitchFamily="2" charset="0"/>
              </a:defRPr>
            </a:lvl1pPr>
            <a:lvl2pPr marL="0" indent="0">
              <a:buNone/>
              <a:defRPr/>
            </a:lvl2pPr>
          </a:lstStyle>
          <a:p>
            <a:pPr lvl="0"/>
            <a:r>
              <a:rPr lang="en-US"/>
              <a:t>Primary Statement</a:t>
            </a:r>
          </a:p>
        </p:txBody>
      </p:sp>
      <p:sp>
        <p:nvSpPr>
          <p:cNvPr id="5" name="Text Placeholder 4">
            <a:extLst>
              <a:ext uri="{FF2B5EF4-FFF2-40B4-BE49-F238E27FC236}">
                <a16:creationId xmlns:a16="http://schemas.microsoft.com/office/drawing/2014/main" id="{298F5C5B-8A91-419A-8C1B-5EFA7B4FBB39}"/>
              </a:ext>
            </a:extLst>
          </p:cNvPr>
          <p:cNvSpPr>
            <a:spLocks noGrp="1"/>
          </p:cNvSpPr>
          <p:nvPr>
            <p:ph type="body" sz="quarter" idx="10"/>
          </p:nvPr>
        </p:nvSpPr>
        <p:spPr>
          <a:xfrm>
            <a:off x="609600" y="2133600"/>
            <a:ext cx="3962400" cy="381000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12784BFA-6796-421C-9B3F-BA59646CD27A}"/>
              </a:ext>
            </a:extLst>
          </p:cNvPr>
          <p:cNvSpPr>
            <a:spLocks noGrp="1"/>
          </p:cNvSpPr>
          <p:nvPr>
            <p:ph type="body" sz="quarter" idx="27" hasCustomPrompt="1"/>
          </p:nvPr>
        </p:nvSpPr>
        <p:spPr>
          <a:xfrm>
            <a:off x="612650" y="6232257"/>
            <a:ext cx="3959352"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Tree>
    <p:extLst>
      <p:ext uri="{BB962C8B-B14F-4D97-AF65-F5344CB8AC3E}">
        <p14:creationId xmlns:p14="http://schemas.microsoft.com/office/powerpoint/2010/main" val="637269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5F765F-525D-4C3F-8434-08C6E3BB99AC}"/>
              </a:ext>
            </a:extLst>
          </p:cNvPr>
          <p:cNvSpPr>
            <a:spLocks noGrp="1"/>
          </p:cNvSpPr>
          <p:nvPr>
            <p:ph type="title" hasCustomPrompt="1"/>
          </p:nvPr>
        </p:nvSpPr>
        <p:spPr/>
        <p:txBody>
          <a:bodyPr/>
          <a:lstStyle/>
          <a:p>
            <a:r>
              <a:rPr lang="en-US"/>
              <a:t>SECTION NAME  :  PAGE TITLE</a:t>
            </a:r>
          </a:p>
        </p:txBody>
      </p:sp>
      <p:sp>
        <p:nvSpPr>
          <p:cNvPr id="7" name="Text Placeholder 9">
            <a:extLst>
              <a:ext uri="{FF2B5EF4-FFF2-40B4-BE49-F238E27FC236}">
                <a16:creationId xmlns:a16="http://schemas.microsoft.com/office/drawing/2014/main" id="{0FD6DAAC-348C-4F17-A6EA-B6840EDCC4A2}"/>
              </a:ext>
            </a:extLst>
          </p:cNvPr>
          <p:cNvSpPr>
            <a:spLocks noGrp="1"/>
          </p:cNvSpPr>
          <p:nvPr>
            <p:ph type="body" sz="quarter" idx="10" hasCustomPrompt="1"/>
          </p:nvPr>
        </p:nvSpPr>
        <p:spPr>
          <a:xfrm>
            <a:off x="612775" y="914400"/>
            <a:ext cx="2473325" cy="4627563"/>
          </a:xfrm>
        </p:spPr>
        <p:txBody>
          <a:bodyPr/>
          <a:lstStyle>
            <a:lvl1pPr>
              <a:defRPr sz="2800" b="0">
                <a:latin typeface="Roboto Light" pitchFamily="2" charset="0"/>
                <a:ea typeface="Roboto Light" pitchFamily="2" charset="0"/>
              </a:defRPr>
            </a:lvl1pPr>
            <a:lvl2pPr marL="0" indent="0">
              <a:buNone/>
              <a:defRPr/>
            </a:lvl2pPr>
          </a:lstStyle>
          <a:p>
            <a:pPr lvl="0"/>
            <a:r>
              <a:rPr lang="en-US"/>
              <a:t>Primary Statement</a:t>
            </a:r>
          </a:p>
        </p:txBody>
      </p:sp>
      <p:sp>
        <p:nvSpPr>
          <p:cNvPr id="4" name="Text Placeholder 3">
            <a:extLst>
              <a:ext uri="{FF2B5EF4-FFF2-40B4-BE49-F238E27FC236}">
                <a16:creationId xmlns:a16="http://schemas.microsoft.com/office/drawing/2014/main" id="{EC8D5449-B1F8-4B9F-98EA-D30480838AB8}"/>
              </a:ext>
            </a:extLst>
          </p:cNvPr>
          <p:cNvSpPr>
            <a:spLocks noGrp="1"/>
          </p:cNvSpPr>
          <p:nvPr>
            <p:ph type="body" sz="quarter" idx="28"/>
          </p:nvPr>
        </p:nvSpPr>
        <p:spPr>
          <a:xfrm>
            <a:off x="3390900" y="914400"/>
            <a:ext cx="5140325" cy="4627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89D4EA8C-815B-4EC2-8BBA-C3FC34AFE160}"/>
              </a:ext>
            </a:extLst>
          </p:cNvPr>
          <p:cNvSpPr>
            <a:spLocks noGrp="1"/>
          </p:cNvSpPr>
          <p:nvPr>
            <p:ph type="body" sz="quarter" idx="27" hasCustomPrompt="1"/>
          </p:nvPr>
        </p:nvSpPr>
        <p:spPr>
          <a:xfrm>
            <a:off x="612650" y="6232257"/>
            <a:ext cx="7921750"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Tree>
    <p:extLst>
      <p:ext uri="{BB962C8B-B14F-4D97-AF65-F5344CB8AC3E}">
        <p14:creationId xmlns:p14="http://schemas.microsoft.com/office/powerpoint/2010/main" val="935292087"/>
      </p:ext>
    </p:extLst>
  </p:cSld>
  <p:clrMapOvr>
    <a:masterClrMapping/>
  </p:clrMapOvr>
  <p:extLst>
    <p:ext uri="{DCECCB84-F9BA-43D5-87BE-67443E8EF086}">
      <p15:sldGuideLst xmlns:p15="http://schemas.microsoft.com/office/powerpoint/2012/main">
        <p15:guide id="1" orient="horz" pos="112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wo Headers, Bulle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A8590F-1616-4EBE-8A70-87913260224D}"/>
              </a:ext>
            </a:extLst>
          </p:cNvPr>
          <p:cNvSpPr>
            <a:spLocks noGrp="1"/>
          </p:cNvSpPr>
          <p:nvPr>
            <p:ph type="title" hasCustomPrompt="1"/>
          </p:nvPr>
        </p:nvSpPr>
        <p:spPr/>
        <p:txBody>
          <a:bodyPr/>
          <a:lstStyle/>
          <a:p>
            <a:r>
              <a:rPr lang="en-US"/>
              <a:t>SECTION NAME  :  PAGE TITLE</a:t>
            </a:r>
          </a:p>
        </p:txBody>
      </p:sp>
      <p:sp>
        <p:nvSpPr>
          <p:cNvPr id="8" name="Text Placeholder 9">
            <a:extLst>
              <a:ext uri="{FF2B5EF4-FFF2-40B4-BE49-F238E27FC236}">
                <a16:creationId xmlns:a16="http://schemas.microsoft.com/office/drawing/2014/main" id="{65CD02FF-D137-4F9E-A851-5B6F126CFB8E}"/>
              </a:ext>
            </a:extLst>
          </p:cNvPr>
          <p:cNvSpPr>
            <a:spLocks noGrp="1"/>
          </p:cNvSpPr>
          <p:nvPr>
            <p:ph type="body" sz="quarter" idx="10" hasCustomPrompt="1"/>
          </p:nvPr>
        </p:nvSpPr>
        <p:spPr>
          <a:xfrm>
            <a:off x="612775" y="914400"/>
            <a:ext cx="6962556" cy="968375"/>
          </a:xfrm>
        </p:spPr>
        <p:txBody>
          <a:bodyPr/>
          <a:lstStyle>
            <a:lvl1pPr>
              <a:defRPr sz="2600" b="0">
                <a:latin typeface="Roboto Light" pitchFamily="2" charset="0"/>
                <a:ea typeface="Roboto Light" pitchFamily="2" charset="0"/>
              </a:defRPr>
            </a:lvl1pPr>
            <a:lvl2pPr marL="0" indent="0">
              <a:buNone/>
              <a:defRPr/>
            </a:lvl2pPr>
          </a:lstStyle>
          <a:p>
            <a:pPr lvl="0"/>
            <a:r>
              <a:rPr lang="en-US"/>
              <a:t>Primary Statement</a:t>
            </a:r>
          </a:p>
        </p:txBody>
      </p:sp>
      <p:sp>
        <p:nvSpPr>
          <p:cNvPr id="15" name="Text Placeholder 5">
            <a:extLst>
              <a:ext uri="{FF2B5EF4-FFF2-40B4-BE49-F238E27FC236}">
                <a16:creationId xmlns:a16="http://schemas.microsoft.com/office/drawing/2014/main" id="{84F16FAF-31F8-4E24-AC70-24D7296A1BF8}"/>
              </a:ext>
            </a:extLst>
          </p:cNvPr>
          <p:cNvSpPr>
            <a:spLocks noGrp="1"/>
          </p:cNvSpPr>
          <p:nvPr>
            <p:ph type="body" sz="quarter" idx="25"/>
          </p:nvPr>
        </p:nvSpPr>
        <p:spPr>
          <a:xfrm>
            <a:off x="605037" y="2103120"/>
            <a:ext cx="3624063" cy="37306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a:extLst>
              <a:ext uri="{FF2B5EF4-FFF2-40B4-BE49-F238E27FC236}">
                <a16:creationId xmlns:a16="http://schemas.microsoft.com/office/drawing/2014/main" id="{C29A7C65-D445-4D5D-A73B-3F78B6A8A7F5}"/>
              </a:ext>
            </a:extLst>
          </p:cNvPr>
          <p:cNvSpPr>
            <a:spLocks noGrp="1"/>
          </p:cNvSpPr>
          <p:nvPr>
            <p:ph type="body" sz="quarter" idx="29"/>
          </p:nvPr>
        </p:nvSpPr>
        <p:spPr>
          <a:xfrm>
            <a:off x="4914900" y="2103120"/>
            <a:ext cx="3618603" cy="37306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97B7304C-FE9B-4CD0-88B5-08F539A1FEE8}"/>
              </a:ext>
            </a:extLst>
          </p:cNvPr>
          <p:cNvSpPr>
            <a:spLocks noGrp="1"/>
          </p:cNvSpPr>
          <p:nvPr>
            <p:ph type="body" sz="quarter" idx="27" hasCustomPrompt="1"/>
          </p:nvPr>
        </p:nvSpPr>
        <p:spPr>
          <a:xfrm>
            <a:off x="612650" y="6232257"/>
            <a:ext cx="6962681"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Tree>
    <p:extLst>
      <p:ext uri="{BB962C8B-B14F-4D97-AF65-F5344CB8AC3E}">
        <p14:creationId xmlns:p14="http://schemas.microsoft.com/office/powerpoint/2010/main" val="51390919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Width with Insight &amp; Bulle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064597-4615-42DC-9F5B-38CDBECE3C0D}"/>
              </a:ext>
            </a:extLst>
          </p:cNvPr>
          <p:cNvSpPr>
            <a:spLocks noGrp="1"/>
          </p:cNvSpPr>
          <p:nvPr>
            <p:ph type="title" hasCustomPrompt="1"/>
          </p:nvPr>
        </p:nvSpPr>
        <p:spPr/>
        <p:txBody>
          <a:bodyPr/>
          <a:lstStyle/>
          <a:p>
            <a:r>
              <a:rPr lang="en-US"/>
              <a:t>SECTION NAME  :  PAGE TITLE</a:t>
            </a:r>
          </a:p>
        </p:txBody>
      </p:sp>
      <p:sp>
        <p:nvSpPr>
          <p:cNvPr id="6" name="Text Placeholder 9">
            <a:extLst>
              <a:ext uri="{FF2B5EF4-FFF2-40B4-BE49-F238E27FC236}">
                <a16:creationId xmlns:a16="http://schemas.microsoft.com/office/drawing/2014/main" id="{593CCE84-2789-4748-982E-54BF999C5BE9}"/>
              </a:ext>
            </a:extLst>
          </p:cNvPr>
          <p:cNvSpPr>
            <a:spLocks noGrp="1"/>
          </p:cNvSpPr>
          <p:nvPr>
            <p:ph type="body" sz="quarter" idx="28" hasCustomPrompt="1"/>
          </p:nvPr>
        </p:nvSpPr>
        <p:spPr>
          <a:xfrm>
            <a:off x="612775" y="914400"/>
            <a:ext cx="6931025" cy="968375"/>
          </a:xfrm>
        </p:spPr>
        <p:txBody>
          <a:bodyPr/>
          <a:lstStyle>
            <a:lvl1pPr>
              <a:defRPr sz="2600" b="0">
                <a:latin typeface="Roboto Light" pitchFamily="2" charset="0"/>
                <a:ea typeface="Roboto Light" pitchFamily="2" charset="0"/>
              </a:defRPr>
            </a:lvl1pPr>
            <a:lvl2pPr marL="0" indent="0">
              <a:buNone/>
              <a:defRPr/>
            </a:lvl2pPr>
          </a:lstStyle>
          <a:p>
            <a:pPr lvl="0"/>
            <a:r>
              <a:rPr lang="en-US"/>
              <a:t>Primary Statement</a:t>
            </a:r>
          </a:p>
        </p:txBody>
      </p:sp>
      <p:sp>
        <p:nvSpPr>
          <p:cNvPr id="4" name="Text Placeholder 4">
            <a:extLst>
              <a:ext uri="{FF2B5EF4-FFF2-40B4-BE49-F238E27FC236}">
                <a16:creationId xmlns:a16="http://schemas.microsoft.com/office/drawing/2014/main" id="{C6CF241D-D9EC-4D19-8E91-997314FB1BCB}"/>
              </a:ext>
            </a:extLst>
          </p:cNvPr>
          <p:cNvSpPr>
            <a:spLocks noGrp="1"/>
          </p:cNvSpPr>
          <p:nvPr>
            <p:ph type="body" sz="quarter" idx="10"/>
          </p:nvPr>
        </p:nvSpPr>
        <p:spPr>
          <a:xfrm>
            <a:off x="601663" y="2104553"/>
            <a:ext cx="6942137" cy="3848099"/>
          </a:xfrm>
        </p:spPr>
        <p:txBody>
          <a:bodyPr/>
          <a:lstStyle>
            <a:lvl1pPr>
              <a:defRPr/>
            </a:lvl1pPr>
            <a:lvl2pPr>
              <a:spcBef>
                <a:spcPts val="600"/>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1A272129-EDFE-4A5B-82DD-8DC01261EFC7}"/>
              </a:ext>
            </a:extLst>
          </p:cNvPr>
          <p:cNvSpPr>
            <a:spLocks noGrp="1"/>
          </p:cNvSpPr>
          <p:nvPr>
            <p:ph type="body" sz="quarter" idx="27" hasCustomPrompt="1"/>
          </p:nvPr>
        </p:nvSpPr>
        <p:spPr>
          <a:xfrm>
            <a:off x="612650" y="6232257"/>
            <a:ext cx="6931152"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Tree>
    <p:extLst>
      <p:ext uri="{BB962C8B-B14F-4D97-AF65-F5344CB8AC3E}">
        <p14:creationId xmlns:p14="http://schemas.microsoft.com/office/powerpoint/2010/main" val="3940045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ag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9007-F51F-4DEC-AE7D-6569C2215035}"/>
              </a:ext>
            </a:extLst>
          </p:cNvPr>
          <p:cNvSpPr>
            <a:spLocks noGrp="1"/>
          </p:cNvSpPr>
          <p:nvPr>
            <p:ph type="title" hasCustomPrompt="1"/>
          </p:nvPr>
        </p:nvSpPr>
        <p:spPr/>
        <p:txBody>
          <a:bodyPr/>
          <a:lstStyle/>
          <a:p>
            <a:r>
              <a:rPr lang="en-US"/>
              <a:t>SECTION NAME  :  PAGE TITLE</a:t>
            </a:r>
          </a:p>
        </p:txBody>
      </p:sp>
      <p:sp>
        <p:nvSpPr>
          <p:cNvPr id="9" name="Text Placeholder 9">
            <a:extLst>
              <a:ext uri="{FF2B5EF4-FFF2-40B4-BE49-F238E27FC236}">
                <a16:creationId xmlns:a16="http://schemas.microsoft.com/office/drawing/2014/main" id="{95E58CF3-98E3-4341-AEF1-84995AE29123}"/>
              </a:ext>
            </a:extLst>
          </p:cNvPr>
          <p:cNvSpPr>
            <a:spLocks noGrp="1"/>
          </p:cNvSpPr>
          <p:nvPr>
            <p:ph type="body" sz="quarter" idx="10" hasCustomPrompt="1"/>
          </p:nvPr>
        </p:nvSpPr>
        <p:spPr>
          <a:xfrm>
            <a:off x="612775" y="914400"/>
            <a:ext cx="3638097" cy="968375"/>
          </a:xfrm>
        </p:spPr>
        <p:txBody>
          <a:bodyPr/>
          <a:lstStyle>
            <a:lvl1pPr>
              <a:defRPr sz="2600" b="0">
                <a:latin typeface="Roboto Light" pitchFamily="2" charset="0"/>
                <a:ea typeface="Roboto Light" pitchFamily="2" charset="0"/>
              </a:defRPr>
            </a:lvl1pPr>
            <a:lvl2pPr marL="0" indent="0">
              <a:buNone/>
              <a:defRPr/>
            </a:lvl2pPr>
          </a:lstStyle>
          <a:p>
            <a:pPr lvl="0"/>
            <a:r>
              <a:rPr lang="en-US"/>
              <a:t>Primary Statement</a:t>
            </a:r>
          </a:p>
        </p:txBody>
      </p:sp>
      <p:sp>
        <p:nvSpPr>
          <p:cNvPr id="8" name="Text Placeholder 5">
            <a:extLst>
              <a:ext uri="{FF2B5EF4-FFF2-40B4-BE49-F238E27FC236}">
                <a16:creationId xmlns:a16="http://schemas.microsoft.com/office/drawing/2014/main" id="{2E1DCB94-ABB3-4EFC-8C6B-BD1CEFE0B40D}"/>
              </a:ext>
            </a:extLst>
          </p:cNvPr>
          <p:cNvSpPr>
            <a:spLocks noGrp="1"/>
          </p:cNvSpPr>
          <p:nvPr>
            <p:ph type="body" sz="quarter" idx="25"/>
          </p:nvPr>
        </p:nvSpPr>
        <p:spPr>
          <a:xfrm>
            <a:off x="623435" y="2324100"/>
            <a:ext cx="3627437" cy="3060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F6DC5BB9-DD4B-422B-BE44-FD20C7C4F4AF}"/>
              </a:ext>
            </a:extLst>
          </p:cNvPr>
          <p:cNvSpPr>
            <a:spLocks noGrp="1"/>
          </p:cNvSpPr>
          <p:nvPr>
            <p:ph type="body" sz="quarter" idx="27" hasCustomPrompt="1"/>
          </p:nvPr>
        </p:nvSpPr>
        <p:spPr>
          <a:xfrm>
            <a:off x="612650" y="6193971"/>
            <a:ext cx="3616450" cy="327841"/>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
        <p:nvSpPr>
          <p:cNvPr id="10" name="Picture Placeholder 2">
            <a:extLst>
              <a:ext uri="{FF2B5EF4-FFF2-40B4-BE49-F238E27FC236}">
                <a16:creationId xmlns:a16="http://schemas.microsoft.com/office/drawing/2014/main" id="{F4B03FBF-5542-5B49-A4F4-4863933EEAC9}"/>
              </a:ext>
            </a:extLst>
          </p:cNvPr>
          <p:cNvSpPr>
            <a:spLocks noGrp="1"/>
          </p:cNvSpPr>
          <p:nvPr>
            <p:ph type="pic" sz="quarter" idx="18" hasCustomPrompt="1"/>
          </p:nvPr>
        </p:nvSpPr>
        <p:spPr>
          <a:xfrm>
            <a:off x="4690240" y="545307"/>
            <a:ext cx="4453759" cy="6312693"/>
          </a:xfrm>
          <a:noFill/>
        </p:spPr>
        <p:txBody>
          <a:bodyPr/>
          <a:lstStyle>
            <a:lvl1pPr marL="0" indent="0">
              <a:buNone/>
              <a:defRPr b="0"/>
            </a:lvl1pPr>
          </a:lstStyle>
          <a:p>
            <a:r>
              <a:rPr lang="en-US"/>
              <a:t>Click the icon to add image</a:t>
            </a:r>
          </a:p>
        </p:txBody>
      </p:sp>
    </p:spTree>
    <p:extLst>
      <p:ext uri="{BB962C8B-B14F-4D97-AF65-F5344CB8AC3E}">
        <p14:creationId xmlns:p14="http://schemas.microsoft.com/office/powerpoint/2010/main" val="676844016"/>
      </p:ext>
    </p:extLst>
  </p:cSld>
  <p:clrMapOvr>
    <a:masterClrMapping/>
  </p:clrMapOvr>
  <p:transition/>
  <p:extLst>
    <p:ext uri="{DCECCB84-F9BA-43D5-87BE-67443E8EF086}">
      <p15:sldGuideLst xmlns:p15="http://schemas.microsoft.com/office/powerpoint/2012/main">
        <p15:guide id="1" orient="horz" pos="1464" userDrawn="1">
          <p15:clr>
            <a:srgbClr val="FBAE40"/>
          </p15:clr>
        </p15:guide>
        <p15:guide id="2" orient="horz" pos="175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856BD-33C5-4845-94C2-776B35464ACD}"/>
              </a:ext>
            </a:extLst>
          </p:cNvPr>
          <p:cNvSpPr>
            <a:spLocks noGrp="1"/>
          </p:cNvSpPr>
          <p:nvPr>
            <p:ph type="title" hasCustomPrompt="1"/>
          </p:nvPr>
        </p:nvSpPr>
        <p:spPr/>
        <p:txBody>
          <a:bodyPr/>
          <a:lstStyle/>
          <a:p>
            <a:r>
              <a:rPr lang="en-US"/>
              <a:t>SECTION NAME  :  PAGE TITLE</a:t>
            </a:r>
          </a:p>
        </p:txBody>
      </p:sp>
      <p:sp>
        <p:nvSpPr>
          <p:cNvPr id="20" name="Text Placeholder 5">
            <a:extLst>
              <a:ext uri="{FF2B5EF4-FFF2-40B4-BE49-F238E27FC236}">
                <a16:creationId xmlns:a16="http://schemas.microsoft.com/office/drawing/2014/main" id="{EE681967-E56D-4FE5-9E9F-601BDBFC15EB}"/>
              </a:ext>
            </a:extLst>
          </p:cNvPr>
          <p:cNvSpPr>
            <a:spLocks noGrp="1"/>
          </p:cNvSpPr>
          <p:nvPr>
            <p:ph type="body" sz="quarter" idx="25"/>
          </p:nvPr>
        </p:nvSpPr>
        <p:spPr>
          <a:xfrm>
            <a:off x="610497" y="914401"/>
            <a:ext cx="2501414" cy="34907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C4C6844-26CD-4B2B-991F-7AD28A308199}"/>
              </a:ext>
            </a:extLst>
          </p:cNvPr>
          <p:cNvSpPr>
            <a:spLocks noGrp="1"/>
          </p:cNvSpPr>
          <p:nvPr>
            <p:ph type="body" sz="quarter" idx="27" hasCustomPrompt="1"/>
          </p:nvPr>
        </p:nvSpPr>
        <p:spPr>
          <a:xfrm>
            <a:off x="612650" y="5943601"/>
            <a:ext cx="2473450" cy="578212"/>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
        <p:nvSpPr>
          <p:cNvPr id="3" name="Table Placeholder 2">
            <a:extLst>
              <a:ext uri="{FF2B5EF4-FFF2-40B4-BE49-F238E27FC236}">
                <a16:creationId xmlns:a16="http://schemas.microsoft.com/office/drawing/2014/main" id="{24229851-2396-44E2-AF15-0FF23B72E967}"/>
              </a:ext>
            </a:extLst>
          </p:cNvPr>
          <p:cNvSpPr>
            <a:spLocks noGrp="1"/>
          </p:cNvSpPr>
          <p:nvPr>
            <p:ph type="tbl" sz="quarter" idx="28" hasCustomPrompt="1"/>
          </p:nvPr>
        </p:nvSpPr>
        <p:spPr>
          <a:xfrm>
            <a:off x="3392488" y="914400"/>
            <a:ext cx="5141912" cy="4764088"/>
          </a:xfrm>
        </p:spPr>
        <p:txBody>
          <a:bodyPr/>
          <a:lstStyle>
            <a:lvl1pPr marL="0" indent="0">
              <a:buNone/>
              <a:defRPr b="0"/>
            </a:lvl1pPr>
          </a:lstStyle>
          <a:p>
            <a:r>
              <a:rPr lang="en-US"/>
              <a:t>Click the icon to add table</a:t>
            </a:r>
          </a:p>
        </p:txBody>
      </p:sp>
    </p:spTree>
    <p:extLst>
      <p:ext uri="{BB962C8B-B14F-4D97-AF65-F5344CB8AC3E}">
        <p14:creationId xmlns:p14="http://schemas.microsoft.com/office/powerpoint/2010/main" val="101491996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Width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B0B23-E4BF-4A02-802A-1E7DDDC37EF4}"/>
              </a:ext>
            </a:extLst>
          </p:cNvPr>
          <p:cNvSpPr>
            <a:spLocks noGrp="1"/>
          </p:cNvSpPr>
          <p:nvPr>
            <p:ph type="title" hasCustomPrompt="1"/>
          </p:nvPr>
        </p:nvSpPr>
        <p:spPr/>
        <p:txBody>
          <a:bodyPr/>
          <a:lstStyle/>
          <a:p>
            <a:r>
              <a:rPr lang="en-US"/>
              <a:t>SECTION NAME  :  PAGE TITLE</a:t>
            </a:r>
          </a:p>
        </p:txBody>
      </p:sp>
      <p:sp>
        <p:nvSpPr>
          <p:cNvPr id="7" name="Text Placeholder 9">
            <a:extLst>
              <a:ext uri="{FF2B5EF4-FFF2-40B4-BE49-F238E27FC236}">
                <a16:creationId xmlns:a16="http://schemas.microsoft.com/office/drawing/2014/main" id="{A5C68209-A09F-4DF3-B6AB-3C1B30B88B8F}"/>
              </a:ext>
            </a:extLst>
          </p:cNvPr>
          <p:cNvSpPr>
            <a:spLocks noGrp="1"/>
          </p:cNvSpPr>
          <p:nvPr>
            <p:ph type="body" sz="quarter" idx="10" hasCustomPrompt="1"/>
          </p:nvPr>
        </p:nvSpPr>
        <p:spPr>
          <a:xfrm>
            <a:off x="612776" y="914401"/>
            <a:ext cx="6938908" cy="772886"/>
          </a:xfrm>
        </p:spPr>
        <p:txBody>
          <a:bodyPr/>
          <a:lstStyle>
            <a:lvl1pPr>
              <a:defRPr sz="2600" b="0">
                <a:latin typeface="Roboto Light" pitchFamily="2" charset="0"/>
                <a:ea typeface="Roboto Light" pitchFamily="2" charset="0"/>
              </a:defRPr>
            </a:lvl1pPr>
            <a:lvl2pPr marL="0" indent="0">
              <a:buNone/>
              <a:defRPr/>
            </a:lvl2pPr>
          </a:lstStyle>
          <a:p>
            <a:pPr lvl="0"/>
            <a:r>
              <a:rPr lang="en-US"/>
              <a:t>Primary Statement</a:t>
            </a:r>
          </a:p>
        </p:txBody>
      </p:sp>
      <p:sp>
        <p:nvSpPr>
          <p:cNvPr id="8" name="Text Placeholder 5">
            <a:extLst>
              <a:ext uri="{FF2B5EF4-FFF2-40B4-BE49-F238E27FC236}">
                <a16:creationId xmlns:a16="http://schemas.microsoft.com/office/drawing/2014/main" id="{FBCDBC66-4511-419C-A05B-1E578A691E5E}"/>
              </a:ext>
            </a:extLst>
          </p:cNvPr>
          <p:cNvSpPr>
            <a:spLocks noGrp="1"/>
          </p:cNvSpPr>
          <p:nvPr>
            <p:ph type="body" sz="quarter" idx="27" hasCustomPrompt="1"/>
          </p:nvPr>
        </p:nvSpPr>
        <p:spPr>
          <a:xfrm>
            <a:off x="612650" y="5943600"/>
            <a:ext cx="3616450" cy="578213"/>
          </a:xfrm>
        </p:spPr>
        <p:txBody>
          <a:bodyPr tIns="0" bIns="0" anchor="t"/>
          <a:lstStyle>
            <a:lvl1pPr marL="0" indent="0">
              <a:spcBef>
                <a:spcPts val="0"/>
              </a:spcBef>
              <a:spcAft>
                <a:spcPts val="0"/>
              </a:spcAft>
              <a:buFontTx/>
              <a:buNone/>
              <a:defRPr sz="900" b="0">
                <a:solidFill>
                  <a:schemeClr val="bg2">
                    <a:lumMod val="75000"/>
                  </a:schemeClr>
                </a:solidFill>
              </a:defRPr>
            </a:lvl1pPr>
          </a:lstStyle>
          <a:p>
            <a:pPr lvl="0"/>
            <a:r>
              <a:rPr lang="en-US"/>
              <a:t>Question</a:t>
            </a:r>
          </a:p>
        </p:txBody>
      </p:sp>
      <p:sp>
        <p:nvSpPr>
          <p:cNvPr id="9" name="Text Placeholder 5">
            <a:extLst>
              <a:ext uri="{FF2B5EF4-FFF2-40B4-BE49-F238E27FC236}">
                <a16:creationId xmlns:a16="http://schemas.microsoft.com/office/drawing/2014/main" id="{8863613B-605C-4480-9D5F-2E1E1CDE1328}"/>
              </a:ext>
            </a:extLst>
          </p:cNvPr>
          <p:cNvSpPr>
            <a:spLocks noGrp="1"/>
          </p:cNvSpPr>
          <p:nvPr>
            <p:ph type="body" sz="quarter" idx="29" hasCustomPrompt="1"/>
          </p:nvPr>
        </p:nvSpPr>
        <p:spPr>
          <a:xfrm>
            <a:off x="4917950" y="5943600"/>
            <a:ext cx="3616450" cy="578213"/>
          </a:xfrm>
        </p:spPr>
        <p:txBody>
          <a:bodyPr tIns="0" bIns="0" anchor="t"/>
          <a:lstStyle>
            <a:lvl1pPr marL="0" indent="0">
              <a:spcBef>
                <a:spcPts val="0"/>
              </a:spcBef>
              <a:spcAft>
                <a:spcPts val="0"/>
              </a:spcAft>
              <a:buFontTx/>
              <a:buNone/>
              <a:defRPr sz="900" b="0">
                <a:solidFill>
                  <a:schemeClr val="bg2">
                    <a:lumMod val="75000"/>
                  </a:schemeClr>
                </a:solidFill>
              </a:defRPr>
            </a:lvl1pPr>
          </a:lstStyle>
          <a:p>
            <a:pPr lvl="0"/>
            <a:r>
              <a:rPr lang="en-US"/>
              <a:t>Source</a:t>
            </a:r>
          </a:p>
        </p:txBody>
      </p:sp>
      <p:sp>
        <p:nvSpPr>
          <p:cNvPr id="10" name="Chart Placeholder 4">
            <a:extLst>
              <a:ext uri="{FF2B5EF4-FFF2-40B4-BE49-F238E27FC236}">
                <a16:creationId xmlns:a16="http://schemas.microsoft.com/office/drawing/2014/main" id="{87AAEE84-05FC-C648-ADED-1DB74CCF027B}"/>
              </a:ext>
            </a:extLst>
          </p:cNvPr>
          <p:cNvSpPr>
            <a:spLocks noGrp="1"/>
          </p:cNvSpPr>
          <p:nvPr>
            <p:ph type="chart" sz="quarter" idx="28" hasCustomPrompt="1"/>
          </p:nvPr>
        </p:nvSpPr>
        <p:spPr>
          <a:xfrm>
            <a:off x="612650" y="1820917"/>
            <a:ext cx="7921805" cy="3996559"/>
          </a:xfrm>
        </p:spPr>
        <p:txBody>
          <a:bodyPr/>
          <a:lstStyle>
            <a:lvl1pPr>
              <a:defRPr b="0"/>
            </a:lvl1pPr>
          </a:lstStyle>
          <a:p>
            <a:r>
              <a:rPr lang="en-US"/>
              <a:t>Click icon to add Chart</a:t>
            </a:r>
          </a:p>
        </p:txBody>
      </p:sp>
    </p:spTree>
    <p:extLst>
      <p:ext uri="{BB962C8B-B14F-4D97-AF65-F5344CB8AC3E}">
        <p14:creationId xmlns:p14="http://schemas.microsoft.com/office/powerpoint/2010/main" val="3498068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B0B23-E4BF-4A02-802A-1E7DDDC37EF4}"/>
              </a:ext>
            </a:extLst>
          </p:cNvPr>
          <p:cNvSpPr>
            <a:spLocks noGrp="1"/>
          </p:cNvSpPr>
          <p:nvPr>
            <p:ph type="title" hasCustomPrompt="1"/>
          </p:nvPr>
        </p:nvSpPr>
        <p:spPr/>
        <p:txBody>
          <a:bodyPr/>
          <a:lstStyle/>
          <a:p>
            <a:r>
              <a:rPr lang="en-US"/>
              <a:t>SECTION NAME  :  PAGE TITLE</a:t>
            </a:r>
          </a:p>
        </p:txBody>
      </p:sp>
      <p:sp>
        <p:nvSpPr>
          <p:cNvPr id="7" name="Text Placeholder 9">
            <a:extLst>
              <a:ext uri="{FF2B5EF4-FFF2-40B4-BE49-F238E27FC236}">
                <a16:creationId xmlns:a16="http://schemas.microsoft.com/office/drawing/2014/main" id="{A5C68209-A09F-4DF3-B6AB-3C1B30B88B8F}"/>
              </a:ext>
            </a:extLst>
          </p:cNvPr>
          <p:cNvSpPr>
            <a:spLocks noGrp="1"/>
          </p:cNvSpPr>
          <p:nvPr>
            <p:ph type="body" sz="quarter" idx="10" hasCustomPrompt="1"/>
          </p:nvPr>
        </p:nvSpPr>
        <p:spPr>
          <a:xfrm>
            <a:off x="612776" y="914401"/>
            <a:ext cx="6938908" cy="772886"/>
          </a:xfrm>
        </p:spPr>
        <p:txBody>
          <a:bodyPr/>
          <a:lstStyle>
            <a:lvl1pPr>
              <a:defRPr sz="2600" b="0">
                <a:latin typeface="Roboto Light" pitchFamily="2" charset="0"/>
                <a:ea typeface="Roboto Light" pitchFamily="2" charset="0"/>
              </a:defRPr>
            </a:lvl1pPr>
            <a:lvl2pPr marL="0" indent="0">
              <a:buNone/>
              <a:defRPr/>
            </a:lvl2pPr>
          </a:lstStyle>
          <a:p>
            <a:pPr lvl="0"/>
            <a:r>
              <a:rPr lang="en-US"/>
              <a:t>Primary Statement</a:t>
            </a:r>
          </a:p>
        </p:txBody>
      </p:sp>
      <p:sp>
        <p:nvSpPr>
          <p:cNvPr id="8" name="Text Placeholder 5">
            <a:extLst>
              <a:ext uri="{FF2B5EF4-FFF2-40B4-BE49-F238E27FC236}">
                <a16:creationId xmlns:a16="http://schemas.microsoft.com/office/drawing/2014/main" id="{FBCDBC66-4511-419C-A05B-1E578A691E5E}"/>
              </a:ext>
            </a:extLst>
          </p:cNvPr>
          <p:cNvSpPr>
            <a:spLocks noGrp="1"/>
          </p:cNvSpPr>
          <p:nvPr>
            <p:ph type="body" sz="quarter" idx="27" hasCustomPrompt="1"/>
          </p:nvPr>
        </p:nvSpPr>
        <p:spPr>
          <a:xfrm>
            <a:off x="612650" y="5943600"/>
            <a:ext cx="3616450" cy="578213"/>
          </a:xfrm>
        </p:spPr>
        <p:txBody>
          <a:bodyPr tIns="0" bIns="0" anchor="t"/>
          <a:lstStyle>
            <a:lvl1pPr marL="0" indent="0">
              <a:spcBef>
                <a:spcPts val="0"/>
              </a:spcBef>
              <a:spcAft>
                <a:spcPts val="0"/>
              </a:spcAft>
              <a:buFontTx/>
              <a:buNone/>
              <a:defRPr sz="900" b="0">
                <a:solidFill>
                  <a:schemeClr val="bg2">
                    <a:lumMod val="75000"/>
                  </a:schemeClr>
                </a:solidFill>
              </a:defRPr>
            </a:lvl1pPr>
          </a:lstStyle>
          <a:p>
            <a:pPr lvl="0"/>
            <a:r>
              <a:rPr lang="en-US"/>
              <a:t>Question</a:t>
            </a:r>
          </a:p>
        </p:txBody>
      </p:sp>
      <p:sp>
        <p:nvSpPr>
          <p:cNvPr id="9" name="Text Placeholder 5">
            <a:extLst>
              <a:ext uri="{FF2B5EF4-FFF2-40B4-BE49-F238E27FC236}">
                <a16:creationId xmlns:a16="http://schemas.microsoft.com/office/drawing/2014/main" id="{8863613B-605C-4480-9D5F-2E1E1CDE1328}"/>
              </a:ext>
            </a:extLst>
          </p:cNvPr>
          <p:cNvSpPr>
            <a:spLocks noGrp="1"/>
          </p:cNvSpPr>
          <p:nvPr>
            <p:ph type="body" sz="quarter" idx="29" hasCustomPrompt="1"/>
          </p:nvPr>
        </p:nvSpPr>
        <p:spPr>
          <a:xfrm>
            <a:off x="4917950" y="5943600"/>
            <a:ext cx="3616450" cy="578213"/>
          </a:xfrm>
        </p:spPr>
        <p:txBody>
          <a:bodyPr tIns="0" bIns="0" anchor="t"/>
          <a:lstStyle>
            <a:lvl1pPr marL="0" indent="0">
              <a:spcBef>
                <a:spcPts val="0"/>
              </a:spcBef>
              <a:spcAft>
                <a:spcPts val="0"/>
              </a:spcAft>
              <a:buFontTx/>
              <a:buNone/>
              <a:defRPr sz="900" b="0">
                <a:solidFill>
                  <a:schemeClr val="bg2">
                    <a:lumMod val="75000"/>
                  </a:schemeClr>
                </a:solidFill>
              </a:defRPr>
            </a:lvl1pPr>
          </a:lstStyle>
          <a:p>
            <a:pPr lvl="0"/>
            <a:r>
              <a:rPr lang="en-US"/>
              <a:t>Source</a:t>
            </a:r>
          </a:p>
        </p:txBody>
      </p:sp>
      <p:sp>
        <p:nvSpPr>
          <p:cNvPr id="6" name="Table Placeholder 5">
            <a:extLst>
              <a:ext uri="{FF2B5EF4-FFF2-40B4-BE49-F238E27FC236}">
                <a16:creationId xmlns:a16="http://schemas.microsoft.com/office/drawing/2014/main" id="{266DC49C-6C36-4356-8ECE-A4E2AEEECD62}"/>
              </a:ext>
            </a:extLst>
          </p:cNvPr>
          <p:cNvSpPr>
            <a:spLocks noGrp="1"/>
          </p:cNvSpPr>
          <p:nvPr>
            <p:ph type="tbl" sz="quarter" idx="30" hasCustomPrompt="1"/>
          </p:nvPr>
        </p:nvSpPr>
        <p:spPr>
          <a:xfrm>
            <a:off x="612775" y="1813804"/>
            <a:ext cx="7921625" cy="4046537"/>
          </a:xfrm>
        </p:spPr>
        <p:txBody>
          <a:bodyPr/>
          <a:lstStyle>
            <a:lvl1pPr>
              <a:defRPr b="0"/>
            </a:lvl1pPr>
          </a:lstStyle>
          <a:p>
            <a:pPr marL="0" marR="0" lvl="0" indent="0" algn="l" defTabSz="685800" rtl="0" eaLnBrk="1" fontAlgn="auto" latinLnBrk="0" hangingPunct="1">
              <a:lnSpc>
                <a:spcPct val="100000"/>
              </a:lnSpc>
              <a:spcBef>
                <a:spcPts val="2400"/>
              </a:spcBef>
              <a:spcAft>
                <a:spcPts val="0"/>
              </a:spcAft>
              <a:buClrTx/>
              <a:buSzTx/>
              <a:buFont typeface="Arial" panose="020B0604020202020204" pitchFamily="34" charset="0"/>
              <a:buNone/>
              <a:tabLst/>
              <a:defRPr/>
            </a:pPr>
            <a:r>
              <a:rPr lang="en-US"/>
              <a:t>Click icon to add Table</a:t>
            </a:r>
          </a:p>
        </p:txBody>
      </p:sp>
    </p:spTree>
    <p:extLst>
      <p:ext uri="{BB962C8B-B14F-4D97-AF65-F5344CB8AC3E}">
        <p14:creationId xmlns:p14="http://schemas.microsoft.com/office/powerpoint/2010/main" val="3239941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hoto">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507327-0752-A84D-9952-CA21E4B858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608"/>
            <a:ext cx="9144000" cy="6858000"/>
          </a:xfrm>
          <a:prstGeom prst="rect">
            <a:avLst/>
          </a:prstGeom>
        </p:spPr>
      </p:pic>
      <p:sp>
        <p:nvSpPr>
          <p:cNvPr id="7" name="Rectangle 6">
            <a:extLst>
              <a:ext uri="{FF2B5EF4-FFF2-40B4-BE49-F238E27FC236}">
                <a16:creationId xmlns:a16="http://schemas.microsoft.com/office/drawing/2014/main" id="{7436313D-AB31-2B4B-8D74-00A5736FAC37}"/>
              </a:ext>
            </a:extLst>
          </p:cNvPr>
          <p:cNvSpPr/>
          <p:nvPr userDrawn="1"/>
        </p:nvSpPr>
        <p:spPr>
          <a:xfrm>
            <a:off x="0" y="7071"/>
            <a:ext cx="9144000" cy="6858000"/>
          </a:xfrm>
          <a:prstGeom prst="rect">
            <a:avLst/>
          </a:prstGeom>
          <a:solidFill>
            <a:schemeClr val="tx1">
              <a:alpha val="63000"/>
            </a:schemeClr>
          </a:solidFill>
        </p:spPr>
        <p:txBody>
          <a:bodyPr wrap="square" rtlCol="0" anchor="ctr">
            <a:spAutoFit/>
          </a:bodyPr>
          <a:lstStyle/>
          <a:p>
            <a:pPr marL="0" indent="0" algn="ctr">
              <a:buFontTx/>
              <a:buNone/>
            </a:pPr>
            <a:endParaRPr lang="en-US" sz="2400" kern="0">
              <a:solidFill>
                <a:schemeClr val="tx1"/>
              </a:solidFill>
            </a:endParaRPr>
          </a:p>
        </p:txBody>
      </p:sp>
      <p:sp>
        <p:nvSpPr>
          <p:cNvPr id="4" name="Title 3">
            <a:extLst>
              <a:ext uri="{FF2B5EF4-FFF2-40B4-BE49-F238E27FC236}">
                <a16:creationId xmlns:a16="http://schemas.microsoft.com/office/drawing/2014/main" id="{EE163C95-E667-4E0A-9FDE-3B59B352B5DE}"/>
              </a:ext>
            </a:extLst>
          </p:cNvPr>
          <p:cNvSpPr>
            <a:spLocks noGrp="1"/>
          </p:cNvSpPr>
          <p:nvPr>
            <p:ph type="title" hasCustomPrompt="1"/>
          </p:nvPr>
        </p:nvSpPr>
        <p:spPr>
          <a:xfrm>
            <a:off x="884792" y="914403"/>
            <a:ext cx="6963808" cy="1527048"/>
          </a:xfrm>
        </p:spPr>
        <p:txBody>
          <a:bodyPr anchor="b"/>
          <a:lstStyle>
            <a:lvl1pPr>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rPr>
              <a:t>Lorem Ipsum Dolor Sit </a:t>
            </a:r>
            <a:r>
              <a:rPr lang="en-US" sz="4000" kern="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Amet</a:t>
            </a:r>
            <a:r>
              <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4000" kern="0" err="1">
                <a:solidFill>
                  <a:schemeClr val="bg1"/>
                </a:solidFill>
                <a:latin typeface="Roboto Light" panose="02000000000000000000" pitchFamily="2" charset="0"/>
                <a:ea typeface="Roboto Light" panose="02000000000000000000" pitchFamily="2" charset="0"/>
                <a:cs typeface="Roboto Light" panose="02000000000000000000" pitchFamily="2" charset="0"/>
              </a:rPr>
              <a:t>Consectetur</a:t>
            </a:r>
            <a:r>
              <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4000" kern="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Adipiscing</a:t>
            </a:r>
            <a:r>
              <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4000" kern="0" err="1">
                <a:solidFill>
                  <a:schemeClr val="bg1"/>
                </a:solidFill>
                <a:latin typeface="Roboto Light" panose="02000000000000000000" pitchFamily="2" charset="0"/>
                <a:ea typeface="Roboto Light" panose="02000000000000000000" pitchFamily="2" charset="0"/>
                <a:cs typeface="Roboto Light" panose="02000000000000000000" pitchFamily="2" charset="0"/>
              </a:rPr>
              <a:t>Elit</a:t>
            </a:r>
            <a:endParaRPr lang="en-US"/>
          </a:p>
        </p:txBody>
      </p:sp>
      <p:sp>
        <p:nvSpPr>
          <p:cNvPr id="15" name="Text Placeholder 14">
            <a:extLst>
              <a:ext uri="{FF2B5EF4-FFF2-40B4-BE49-F238E27FC236}">
                <a16:creationId xmlns:a16="http://schemas.microsoft.com/office/drawing/2014/main" id="{F44AFCD6-3954-A24D-BD49-C762245EB8CB}"/>
              </a:ext>
            </a:extLst>
          </p:cNvPr>
          <p:cNvSpPr>
            <a:spLocks noGrp="1"/>
          </p:cNvSpPr>
          <p:nvPr>
            <p:ph type="body" sz="quarter" idx="11" hasCustomPrompt="1"/>
          </p:nvPr>
        </p:nvSpPr>
        <p:spPr>
          <a:xfrm>
            <a:off x="884792" y="2619974"/>
            <a:ext cx="6963808" cy="599835"/>
          </a:xfrm>
        </p:spPr>
        <p:txBody>
          <a:bodyPr anchor="ctr"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7" name="Text Placeholder 16">
            <a:extLst>
              <a:ext uri="{FF2B5EF4-FFF2-40B4-BE49-F238E27FC236}">
                <a16:creationId xmlns:a16="http://schemas.microsoft.com/office/drawing/2014/main" id="{05A1EC64-FB37-C649-8951-15A1496C4E40}"/>
              </a:ext>
            </a:extLst>
          </p:cNvPr>
          <p:cNvSpPr>
            <a:spLocks noGrp="1"/>
          </p:cNvSpPr>
          <p:nvPr>
            <p:ph type="body" sz="quarter" idx="12" hasCustomPrompt="1"/>
          </p:nvPr>
        </p:nvSpPr>
        <p:spPr>
          <a:xfrm>
            <a:off x="884792" y="3436071"/>
            <a:ext cx="3959225" cy="326874"/>
          </a:xfrm>
        </p:spPr>
        <p:txBody>
          <a:bodyPr/>
          <a:lstStyle>
            <a:lvl1pPr marL="0" indent="0">
              <a:spcBef>
                <a:spcPts val="0"/>
              </a:spcBef>
              <a:spcAft>
                <a:spcPts val="0"/>
              </a:spcAft>
              <a:buNone/>
              <a:defRPr sz="1400" b="1" i="0">
                <a:solidFill>
                  <a:schemeClr val="bg1"/>
                </a:solidFill>
                <a:latin typeface="+mn-lt"/>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  Version Number</a:t>
            </a:r>
          </a:p>
        </p:txBody>
      </p:sp>
      <p:sp>
        <p:nvSpPr>
          <p:cNvPr id="20" name="Text Placeholder 19">
            <a:extLst>
              <a:ext uri="{FF2B5EF4-FFF2-40B4-BE49-F238E27FC236}">
                <a16:creationId xmlns:a16="http://schemas.microsoft.com/office/drawing/2014/main" id="{9D334EFD-18F5-B147-A3C9-91EC1947A0DB}"/>
              </a:ext>
            </a:extLst>
          </p:cNvPr>
          <p:cNvSpPr>
            <a:spLocks noGrp="1"/>
          </p:cNvSpPr>
          <p:nvPr>
            <p:ph type="body" sz="quarter" idx="13" hasCustomPrompt="1"/>
          </p:nvPr>
        </p:nvSpPr>
        <p:spPr>
          <a:xfrm>
            <a:off x="884792" y="3743397"/>
            <a:ext cx="3970337" cy="772332"/>
          </a:xfrm>
        </p:spPr>
        <p:txBody>
          <a:bodyPr/>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a:t>
            </a:r>
            <a:r>
              <a:rPr lang="en-US" err="1"/>
              <a:t>FirstName</a:t>
            </a:r>
            <a:r>
              <a:rPr lang="en-US"/>
              <a:t> </a:t>
            </a:r>
            <a:r>
              <a:rPr lang="en-US" err="1"/>
              <a:t>LastName</a:t>
            </a:r>
            <a:endParaRPr lang="en-US"/>
          </a:p>
          <a:p>
            <a:r>
              <a:rPr lang="en-US"/>
              <a:t>Presenter 2 </a:t>
            </a:r>
            <a:r>
              <a:rPr lang="en-US" err="1"/>
              <a:t>FirstName</a:t>
            </a:r>
            <a:r>
              <a:rPr lang="en-US"/>
              <a:t> </a:t>
            </a:r>
            <a:r>
              <a:rPr lang="en-US" err="1"/>
              <a:t>LastName</a:t>
            </a:r>
            <a:endParaRPr lang="en-US"/>
          </a:p>
        </p:txBody>
      </p:sp>
      <p:grpSp>
        <p:nvGrpSpPr>
          <p:cNvPr id="13" name="Group 12">
            <a:extLst>
              <a:ext uri="{FF2B5EF4-FFF2-40B4-BE49-F238E27FC236}">
                <a16:creationId xmlns:a16="http://schemas.microsoft.com/office/drawing/2014/main" id="{96515C1C-AE67-4406-82EC-AC07FA3352BD}"/>
              </a:ext>
            </a:extLst>
          </p:cNvPr>
          <p:cNvGrpSpPr/>
          <p:nvPr userDrawn="1"/>
        </p:nvGrpSpPr>
        <p:grpSpPr>
          <a:xfrm>
            <a:off x="876300" y="2592099"/>
            <a:ext cx="7620000" cy="652286"/>
            <a:chOff x="612648" y="2592099"/>
            <a:chExt cx="7811128" cy="652286"/>
          </a:xfrm>
        </p:grpSpPr>
        <p:cxnSp>
          <p:nvCxnSpPr>
            <p:cNvPr id="14" name="Straight Connector 13">
              <a:extLst>
                <a:ext uri="{FF2B5EF4-FFF2-40B4-BE49-F238E27FC236}">
                  <a16:creationId xmlns:a16="http://schemas.microsoft.com/office/drawing/2014/main" id="{309FDBB7-875A-40E8-9A3B-01AE53094F21}"/>
                </a:ext>
              </a:extLst>
            </p:cNvPr>
            <p:cNvCxnSpPr>
              <a:cxnSpLocks/>
            </p:cNvCxnSpPr>
            <p:nvPr/>
          </p:nvCxnSpPr>
          <p:spPr>
            <a:xfrm>
              <a:off x="612648" y="3244385"/>
              <a:ext cx="7811128"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A3CD24C-9429-4897-9316-81BB89B9767A}"/>
                </a:ext>
              </a:extLst>
            </p:cNvPr>
            <p:cNvCxnSpPr>
              <a:cxnSpLocks/>
            </p:cNvCxnSpPr>
            <p:nvPr/>
          </p:nvCxnSpPr>
          <p:spPr>
            <a:xfrm>
              <a:off x="612648" y="2592099"/>
              <a:ext cx="7811128"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Graphic 17">
            <a:extLst>
              <a:ext uri="{FF2B5EF4-FFF2-40B4-BE49-F238E27FC236}">
                <a16:creationId xmlns:a16="http://schemas.microsoft.com/office/drawing/2014/main" id="{14C7AF5F-0422-47ED-80D0-16C4BCDFCF5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32143" y="5829928"/>
            <a:ext cx="3017165" cy="525850"/>
          </a:xfrm>
          <a:prstGeom prst="rect">
            <a:avLst/>
          </a:prstGeom>
        </p:spPr>
      </p:pic>
    </p:spTree>
    <p:extLst>
      <p:ext uri="{BB962C8B-B14F-4D97-AF65-F5344CB8AC3E}">
        <p14:creationId xmlns:p14="http://schemas.microsoft.com/office/powerpoint/2010/main" val="3809111037"/>
      </p:ext>
    </p:extLst>
  </p:cSld>
  <p:clrMapOvr>
    <a:masterClrMapping/>
  </p:clrMapOvr>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Content with Spark Sidebar NEW">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99DF19-C6F1-48E2-ACC0-91E21276B91E}"/>
              </a:ext>
            </a:extLst>
          </p:cNvPr>
          <p:cNvSpPr>
            <a:spLocks noGrp="1"/>
          </p:cNvSpPr>
          <p:nvPr>
            <p:ph type="title" hasCustomPrompt="1"/>
          </p:nvPr>
        </p:nvSpPr>
        <p:spPr/>
        <p:txBody>
          <a:bodyPr/>
          <a:lstStyle/>
          <a:p>
            <a:r>
              <a:rPr lang="en-US"/>
              <a:t>SECTION NAME  :  PAGE TITLE</a:t>
            </a:r>
          </a:p>
        </p:txBody>
      </p:sp>
      <p:sp>
        <p:nvSpPr>
          <p:cNvPr id="11" name="Text Placeholder 9">
            <a:extLst>
              <a:ext uri="{FF2B5EF4-FFF2-40B4-BE49-F238E27FC236}">
                <a16:creationId xmlns:a16="http://schemas.microsoft.com/office/drawing/2014/main" id="{DB81400E-D08B-4A40-83AE-1441C0B542E4}"/>
              </a:ext>
            </a:extLst>
          </p:cNvPr>
          <p:cNvSpPr>
            <a:spLocks noGrp="1"/>
          </p:cNvSpPr>
          <p:nvPr>
            <p:ph type="body" sz="quarter" idx="28" hasCustomPrompt="1"/>
          </p:nvPr>
        </p:nvSpPr>
        <p:spPr>
          <a:xfrm>
            <a:off x="612775" y="914400"/>
            <a:ext cx="6931025" cy="968375"/>
          </a:xfrm>
        </p:spPr>
        <p:txBody>
          <a:bodyPr/>
          <a:lstStyle>
            <a:lvl1pPr>
              <a:defRPr sz="2600" b="0">
                <a:latin typeface="Roboto Light" pitchFamily="2" charset="0"/>
                <a:ea typeface="Roboto Light" pitchFamily="2" charset="0"/>
              </a:defRPr>
            </a:lvl1pPr>
            <a:lvl2pPr marL="0" indent="0">
              <a:buNone/>
              <a:defRPr/>
            </a:lvl2pPr>
          </a:lstStyle>
          <a:p>
            <a:pPr lvl="0"/>
            <a:r>
              <a:rPr lang="en-US"/>
              <a:t>Primary Statement</a:t>
            </a:r>
          </a:p>
        </p:txBody>
      </p:sp>
      <p:sp>
        <p:nvSpPr>
          <p:cNvPr id="4" name="Text Placeholder 4">
            <a:extLst>
              <a:ext uri="{FF2B5EF4-FFF2-40B4-BE49-F238E27FC236}">
                <a16:creationId xmlns:a16="http://schemas.microsoft.com/office/drawing/2014/main" id="{C6CF241D-D9EC-4D19-8E91-997314FB1BCB}"/>
              </a:ext>
            </a:extLst>
          </p:cNvPr>
          <p:cNvSpPr>
            <a:spLocks noGrp="1"/>
          </p:cNvSpPr>
          <p:nvPr>
            <p:ph type="body" sz="quarter" idx="10"/>
          </p:nvPr>
        </p:nvSpPr>
        <p:spPr>
          <a:xfrm>
            <a:off x="601663" y="2191992"/>
            <a:ext cx="5338394" cy="3668486"/>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4DABC9FD-B236-474C-A2BF-67A321BDA7F1}"/>
              </a:ext>
            </a:extLst>
          </p:cNvPr>
          <p:cNvSpPr>
            <a:spLocks noGrp="1"/>
          </p:cNvSpPr>
          <p:nvPr>
            <p:ph type="body" sz="quarter" idx="24" hasCustomPrompt="1"/>
          </p:nvPr>
        </p:nvSpPr>
        <p:spPr>
          <a:xfrm>
            <a:off x="6421216" y="2595299"/>
            <a:ext cx="2121122" cy="1246765"/>
          </a:xfrm>
        </p:spPr>
        <p:txBody>
          <a:bodyPr/>
          <a:lstStyle>
            <a:lvl1pPr marL="0" indent="0">
              <a:lnSpc>
                <a:spcPct val="100000"/>
              </a:lnSpc>
              <a:spcBef>
                <a:spcPts val="750"/>
              </a:spcBef>
              <a:buNone/>
              <a:defRPr sz="1800" b="1">
                <a:solidFill>
                  <a:schemeClr val="tx2"/>
                </a:solidFill>
              </a:defRPr>
            </a:lvl1pPr>
            <a:lvl2pPr>
              <a:buNone/>
              <a:defRPr sz="2000"/>
            </a:lvl2pPr>
          </a:lstStyle>
          <a:p>
            <a:pPr lvl="0"/>
            <a:r>
              <a:rPr lang="en-US"/>
              <a:t>This is a sidebar insight or callout that is to be used with the spark.</a:t>
            </a:r>
          </a:p>
        </p:txBody>
      </p:sp>
      <p:sp>
        <p:nvSpPr>
          <p:cNvPr id="10" name="Text Placeholder 5">
            <a:extLst>
              <a:ext uri="{FF2B5EF4-FFF2-40B4-BE49-F238E27FC236}">
                <a16:creationId xmlns:a16="http://schemas.microsoft.com/office/drawing/2014/main" id="{3C1D377A-1A32-4FA9-ACDA-EC9309ED937F}"/>
              </a:ext>
            </a:extLst>
          </p:cNvPr>
          <p:cNvSpPr>
            <a:spLocks noGrp="1"/>
          </p:cNvSpPr>
          <p:nvPr>
            <p:ph type="body" sz="quarter" idx="27" hasCustomPrompt="1"/>
          </p:nvPr>
        </p:nvSpPr>
        <p:spPr>
          <a:xfrm>
            <a:off x="612650" y="6204857"/>
            <a:ext cx="5327407" cy="3169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pic>
        <p:nvPicPr>
          <p:cNvPr id="8" name="Graphic 9">
            <a:extLst>
              <a:ext uri="{FF2B5EF4-FFF2-40B4-BE49-F238E27FC236}">
                <a16:creationId xmlns:a16="http://schemas.microsoft.com/office/drawing/2014/main" id="{C4624A84-CEA5-4752-BDBF-12493FFDD48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3906" y="2156744"/>
            <a:ext cx="412653" cy="365120"/>
          </a:xfrm>
          <a:prstGeom prst="rect">
            <a:avLst/>
          </a:prstGeom>
        </p:spPr>
      </p:pic>
    </p:spTree>
    <p:extLst>
      <p:ext uri="{BB962C8B-B14F-4D97-AF65-F5344CB8AC3E}">
        <p14:creationId xmlns:p14="http://schemas.microsoft.com/office/powerpoint/2010/main" val="69398183"/>
      </p:ext>
    </p:extLst>
  </p:cSld>
  <p:clrMapOvr>
    <a:masterClrMapping/>
  </p:clrMapOvr>
  <p:extLst>
    <p:ext uri="{DCECCB84-F9BA-43D5-87BE-67443E8EF086}">
      <p15:sldGuideLst xmlns:p15="http://schemas.microsoft.com/office/powerpoint/2012/main">
        <p15:guide id="1" orient="horz" pos="112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Chart, Spark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B2040-6668-4144-A785-8D0FD4847FC6}"/>
              </a:ext>
            </a:extLst>
          </p:cNvPr>
          <p:cNvSpPr>
            <a:spLocks noGrp="1"/>
          </p:cNvSpPr>
          <p:nvPr>
            <p:ph type="title" hasCustomPrompt="1"/>
          </p:nvPr>
        </p:nvSpPr>
        <p:spPr/>
        <p:txBody>
          <a:bodyPr/>
          <a:lstStyle/>
          <a:p>
            <a:r>
              <a:rPr lang="en-US"/>
              <a:t>SECTION NAME  :  PAGE TITLE</a:t>
            </a:r>
          </a:p>
        </p:txBody>
      </p:sp>
      <p:sp>
        <p:nvSpPr>
          <p:cNvPr id="14" name="Text Placeholder 4">
            <a:extLst>
              <a:ext uri="{FF2B5EF4-FFF2-40B4-BE49-F238E27FC236}">
                <a16:creationId xmlns:a16="http://schemas.microsoft.com/office/drawing/2014/main" id="{E3D7B769-D068-40FE-BA98-DCB25FF3B3C4}"/>
              </a:ext>
            </a:extLst>
          </p:cNvPr>
          <p:cNvSpPr>
            <a:spLocks noGrp="1"/>
          </p:cNvSpPr>
          <p:nvPr>
            <p:ph type="body" sz="quarter" idx="24" hasCustomPrompt="1"/>
          </p:nvPr>
        </p:nvSpPr>
        <p:spPr>
          <a:xfrm>
            <a:off x="610497" y="914400"/>
            <a:ext cx="5420787" cy="529242"/>
          </a:xfrm>
        </p:spPr>
        <p:txBody>
          <a:bodyPr/>
          <a:lstStyle>
            <a:lvl1pPr marL="0" indent="0">
              <a:buNone/>
              <a:defRPr sz="1900" b="1">
                <a:solidFill>
                  <a:schemeClr val="tx1"/>
                </a:solidFill>
              </a:defRPr>
            </a:lvl1pPr>
            <a:lvl2pPr>
              <a:buNone/>
              <a:defRPr sz="2000"/>
            </a:lvl2pPr>
          </a:lstStyle>
          <a:p>
            <a:pPr lvl="0"/>
            <a:r>
              <a:rPr lang="en-US"/>
              <a:t>Header Phrase</a:t>
            </a:r>
          </a:p>
        </p:txBody>
      </p:sp>
      <p:sp>
        <p:nvSpPr>
          <p:cNvPr id="6" name="Chart Placeholder 5">
            <a:extLst>
              <a:ext uri="{FF2B5EF4-FFF2-40B4-BE49-F238E27FC236}">
                <a16:creationId xmlns:a16="http://schemas.microsoft.com/office/drawing/2014/main" id="{A45F25D0-2C89-4EC2-A367-D04F4550ED17}"/>
              </a:ext>
            </a:extLst>
          </p:cNvPr>
          <p:cNvSpPr>
            <a:spLocks noGrp="1"/>
          </p:cNvSpPr>
          <p:nvPr>
            <p:ph type="chart" sz="quarter" idx="30" hasCustomPrompt="1"/>
          </p:nvPr>
        </p:nvSpPr>
        <p:spPr>
          <a:xfrm>
            <a:off x="609600" y="1635125"/>
            <a:ext cx="5448300" cy="4672840"/>
          </a:xfrm>
        </p:spPr>
        <p:txBody>
          <a:bodyPr/>
          <a:lstStyle>
            <a:lvl1pPr>
              <a:defRPr b="0"/>
            </a:lvl1pPr>
          </a:lstStyle>
          <a:p>
            <a:r>
              <a:rPr lang="en-US"/>
              <a:t>Click icon to insert a chart</a:t>
            </a:r>
          </a:p>
        </p:txBody>
      </p:sp>
      <p:sp>
        <p:nvSpPr>
          <p:cNvPr id="13" name="Text Placeholder 4">
            <a:extLst>
              <a:ext uri="{FF2B5EF4-FFF2-40B4-BE49-F238E27FC236}">
                <a16:creationId xmlns:a16="http://schemas.microsoft.com/office/drawing/2014/main" id="{0655FA2B-7B51-4D46-AB16-17DF2149BA59}"/>
              </a:ext>
            </a:extLst>
          </p:cNvPr>
          <p:cNvSpPr>
            <a:spLocks noGrp="1"/>
          </p:cNvSpPr>
          <p:nvPr>
            <p:ph type="body" sz="quarter" idx="29" hasCustomPrompt="1"/>
          </p:nvPr>
        </p:nvSpPr>
        <p:spPr>
          <a:xfrm>
            <a:off x="6664484" y="1635765"/>
            <a:ext cx="1869915" cy="1246765"/>
          </a:xfrm>
        </p:spPr>
        <p:txBody>
          <a:bodyPr/>
          <a:lstStyle>
            <a:lvl1pPr marL="0" indent="0">
              <a:lnSpc>
                <a:spcPct val="100000"/>
              </a:lnSpc>
              <a:spcBef>
                <a:spcPts val="750"/>
              </a:spcBef>
              <a:buNone/>
              <a:defRPr sz="1800" b="1">
                <a:solidFill>
                  <a:schemeClr val="tx2"/>
                </a:solidFill>
              </a:defRPr>
            </a:lvl1pPr>
            <a:lvl2pPr>
              <a:buNone/>
              <a:defRPr sz="2000"/>
            </a:lvl2pPr>
          </a:lstStyle>
          <a:p>
            <a:pPr lvl="0"/>
            <a:r>
              <a:rPr lang="en-US"/>
              <a:t>Use this area to call out a succinct insight from the chart</a:t>
            </a:r>
          </a:p>
        </p:txBody>
      </p:sp>
      <p:sp>
        <p:nvSpPr>
          <p:cNvPr id="11" name="Text Placeholder 5">
            <a:extLst>
              <a:ext uri="{FF2B5EF4-FFF2-40B4-BE49-F238E27FC236}">
                <a16:creationId xmlns:a16="http://schemas.microsoft.com/office/drawing/2014/main" id="{A75AD1E8-3865-4963-A32B-40CA36A33C71}"/>
              </a:ext>
            </a:extLst>
          </p:cNvPr>
          <p:cNvSpPr>
            <a:spLocks noGrp="1"/>
          </p:cNvSpPr>
          <p:nvPr>
            <p:ph type="body" sz="quarter" idx="27" hasCustomPrompt="1"/>
          </p:nvPr>
        </p:nvSpPr>
        <p:spPr>
          <a:xfrm>
            <a:off x="6596742" y="5943600"/>
            <a:ext cx="1937657" cy="364365"/>
          </a:xfrm>
        </p:spPr>
        <p:txBody>
          <a:bodyPr tIns="0" bIns="0" anchor="b"/>
          <a:lstStyle>
            <a:lvl1pPr marL="0" indent="0">
              <a:spcBef>
                <a:spcPts val="0"/>
              </a:spcBef>
              <a:spcAft>
                <a:spcPts val="0"/>
              </a:spcAft>
              <a:buFontTx/>
              <a:buNone/>
              <a:defRPr sz="900" b="0">
                <a:solidFill>
                  <a:schemeClr val="bg2">
                    <a:lumMod val="75000"/>
                  </a:schemeClr>
                </a:solidFill>
              </a:defRPr>
            </a:lvl1pPr>
          </a:lstStyle>
          <a:p>
            <a:pPr lvl="0"/>
            <a:r>
              <a:rPr lang="en-US"/>
              <a:t>Question</a:t>
            </a:r>
          </a:p>
        </p:txBody>
      </p:sp>
      <p:pic>
        <p:nvPicPr>
          <p:cNvPr id="12" name="Graphic 9">
            <a:extLst>
              <a:ext uri="{FF2B5EF4-FFF2-40B4-BE49-F238E27FC236}">
                <a16:creationId xmlns:a16="http://schemas.microsoft.com/office/drawing/2014/main" id="{5175C5DC-18D1-4CAE-AAE0-CAE6FC81C93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37939" y="1171850"/>
            <a:ext cx="412653" cy="365120"/>
          </a:xfrm>
          <a:prstGeom prst="rect">
            <a:avLst/>
          </a:prstGeom>
        </p:spPr>
      </p:pic>
    </p:spTree>
    <p:extLst>
      <p:ext uri="{BB962C8B-B14F-4D97-AF65-F5344CB8AC3E}">
        <p14:creationId xmlns:p14="http://schemas.microsoft.com/office/powerpoint/2010/main" val="81083475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Width Title Picture Bulle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5F8D9A-F77A-4A39-9445-77877EA41935}"/>
              </a:ext>
            </a:extLst>
          </p:cNvPr>
          <p:cNvSpPr>
            <a:spLocks noGrp="1"/>
          </p:cNvSpPr>
          <p:nvPr>
            <p:ph type="title" hasCustomPrompt="1"/>
          </p:nvPr>
        </p:nvSpPr>
        <p:spPr/>
        <p:txBody>
          <a:bodyPr/>
          <a:lstStyle/>
          <a:p>
            <a:r>
              <a:rPr lang="en-US"/>
              <a:t>SECTION NAME  :  PAGE TITLE</a:t>
            </a:r>
          </a:p>
        </p:txBody>
      </p:sp>
      <p:sp>
        <p:nvSpPr>
          <p:cNvPr id="7" name="Text Placeholder 9">
            <a:extLst>
              <a:ext uri="{FF2B5EF4-FFF2-40B4-BE49-F238E27FC236}">
                <a16:creationId xmlns:a16="http://schemas.microsoft.com/office/drawing/2014/main" id="{829AC724-94FB-4546-823D-69E431BC9B1B}"/>
              </a:ext>
            </a:extLst>
          </p:cNvPr>
          <p:cNvSpPr>
            <a:spLocks noGrp="1"/>
          </p:cNvSpPr>
          <p:nvPr>
            <p:ph type="body" sz="quarter" idx="10" hasCustomPrompt="1"/>
          </p:nvPr>
        </p:nvSpPr>
        <p:spPr>
          <a:xfrm>
            <a:off x="612776" y="914400"/>
            <a:ext cx="6978322" cy="968375"/>
          </a:xfrm>
        </p:spPr>
        <p:txBody>
          <a:bodyPr/>
          <a:lstStyle>
            <a:lvl1pPr>
              <a:defRPr sz="2600" b="0">
                <a:latin typeface="Roboto Light" pitchFamily="2" charset="0"/>
                <a:ea typeface="Roboto Light" pitchFamily="2" charset="0"/>
              </a:defRPr>
            </a:lvl1pPr>
            <a:lvl2pPr marL="0" indent="0">
              <a:buNone/>
              <a:defRPr/>
            </a:lvl2pPr>
          </a:lstStyle>
          <a:p>
            <a:pPr lvl="0"/>
            <a:r>
              <a:rPr lang="en-US"/>
              <a:t>Primary Statement</a:t>
            </a:r>
          </a:p>
        </p:txBody>
      </p:sp>
      <p:sp>
        <p:nvSpPr>
          <p:cNvPr id="6" name="Text Placeholder 5">
            <a:extLst>
              <a:ext uri="{FF2B5EF4-FFF2-40B4-BE49-F238E27FC236}">
                <a16:creationId xmlns:a16="http://schemas.microsoft.com/office/drawing/2014/main" id="{816F55D0-2AD7-4E38-97F0-0567C1DD5377}"/>
              </a:ext>
            </a:extLst>
          </p:cNvPr>
          <p:cNvSpPr>
            <a:spLocks noGrp="1"/>
          </p:cNvSpPr>
          <p:nvPr>
            <p:ph type="body" sz="quarter" idx="25"/>
          </p:nvPr>
        </p:nvSpPr>
        <p:spPr>
          <a:xfrm>
            <a:off x="6211824" y="1949564"/>
            <a:ext cx="2322576" cy="3994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2">
            <a:extLst>
              <a:ext uri="{FF2B5EF4-FFF2-40B4-BE49-F238E27FC236}">
                <a16:creationId xmlns:a16="http://schemas.microsoft.com/office/drawing/2014/main" id="{F4B03FBF-5542-5B49-A4F4-4863933EEAC9}"/>
              </a:ext>
            </a:extLst>
          </p:cNvPr>
          <p:cNvSpPr>
            <a:spLocks noGrp="1"/>
          </p:cNvSpPr>
          <p:nvPr>
            <p:ph type="pic" sz="quarter" idx="18" hasCustomPrompt="1"/>
          </p:nvPr>
        </p:nvSpPr>
        <p:spPr>
          <a:xfrm>
            <a:off x="638259" y="1949565"/>
            <a:ext cx="5267241" cy="3994035"/>
          </a:xfrm>
          <a:noFill/>
        </p:spPr>
        <p:txBody>
          <a:bodyPr/>
          <a:lstStyle>
            <a:lvl1pPr marL="0" indent="0">
              <a:buNone/>
              <a:defRPr b="0"/>
            </a:lvl1pPr>
          </a:lstStyle>
          <a:p>
            <a:r>
              <a:rPr lang="en-US"/>
              <a:t>Click the icon to add image</a:t>
            </a:r>
          </a:p>
        </p:txBody>
      </p:sp>
    </p:spTree>
    <p:extLst>
      <p:ext uri="{BB962C8B-B14F-4D97-AF65-F5344CB8AC3E}">
        <p14:creationId xmlns:p14="http://schemas.microsoft.com/office/powerpoint/2010/main" val="3308882477"/>
      </p:ext>
    </p:extLst>
  </p:cSld>
  <p:clrMapOvr>
    <a:masterClrMapping/>
  </p:clrMapOvr>
  <p:transition/>
  <p:extLst>
    <p:ext uri="{DCECCB84-F9BA-43D5-87BE-67443E8EF086}">
      <p15:sldGuideLst xmlns:p15="http://schemas.microsoft.com/office/powerpoint/2012/main">
        <p15:guide id="1" orient="horz" pos="1464">
          <p15:clr>
            <a:srgbClr val="FBAE40"/>
          </p15:clr>
        </p15:guide>
        <p15:guide id="2" orient="horz" pos="175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tats">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977B33-2005-4283-9E1A-4AB19997B953}"/>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pic>
        <p:nvPicPr>
          <p:cNvPr id="4" name="Picture 3">
            <a:extLst>
              <a:ext uri="{FF2B5EF4-FFF2-40B4-BE49-F238E27FC236}">
                <a16:creationId xmlns:a16="http://schemas.microsoft.com/office/drawing/2014/main" id="{F2CBB875-D127-4062-99AF-E2D8283336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50709" y="180575"/>
            <a:ext cx="888080" cy="176616"/>
          </a:xfrm>
          <a:prstGeom prst="rect">
            <a:avLst/>
          </a:prstGeom>
        </p:spPr>
      </p:pic>
      <p:grpSp>
        <p:nvGrpSpPr>
          <p:cNvPr id="6" name="Group 5">
            <a:extLst>
              <a:ext uri="{FF2B5EF4-FFF2-40B4-BE49-F238E27FC236}">
                <a16:creationId xmlns:a16="http://schemas.microsoft.com/office/drawing/2014/main" id="{B9B23A5C-F593-41B8-A5CD-6BAEFE1F9D80}"/>
              </a:ext>
            </a:extLst>
          </p:cNvPr>
          <p:cNvGrpSpPr/>
          <p:nvPr userDrawn="1"/>
        </p:nvGrpSpPr>
        <p:grpSpPr>
          <a:xfrm>
            <a:off x="0" y="0"/>
            <a:ext cx="9144000" cy="540902"/>
            <a:chOff x="0" y="0"/>
            <a:chExt cx="9144000" cy="540902"/>
          </a:xfrm>
        </p:grpSpPr>
        <p:cxnSp>
          <p:nvCxnSpPr>
            <p:cNvPr id="7" name="Straight Connector 6">
              <a:extLst>
                <a:ext uri="{FF2B5EF4-FFF2-40B4-BE49-F238E27FC236}">
                  <a16:creationId xmlns:a16="http://schemas.microsoft.com/office/drawing/2014/main" id="{790C2C58-2039-4690-8D33-3333FE0D9509}"/>
                </a:ext>
              </a:extLst>
            </p:cNvPr>
            <p:cNvCxnSpPr>
              <a:cxnSpLocks/>
            </p:cNvCxnSpPr>
            <p:nvPr userDrawn="1"/>
          </p:nvCxnSpPr>
          <p:spPr>
            <a:xfrm>
              <a:off x="8526267" y="0"/>
              <a:ext cx="0" cy="540902"/>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E0DE3A-31C8-453D-946A-576F9FD1AFFD}"/>
                </a:ext>
              </a:extLst>
            </p:cNvPr>
            <p:cNvCxnSpPr>
              <a:cxnSpLocks/>
            </p:cNvCxnSpPr>
            <p:nvPr userDrawn="1"/>
          </p:nvCxnSpPr>
          <p:spPr>
            <a:xfrm>
              <a:off x="0" y="540902"/>
              <a:ext cx="9144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D512805F-C94B-4F04-A719-E7ABCB88F3F0}"/>
              </a:ext>
            </a:extLst>
          </p:cNvPr>
          <p:cNvSpPr txBox="1"/>
          <p:nvPr userDrawn="1"/>
        </p:nvSpPr>
        <p:spPr>
          <a:xfrm>
            <a:off x="8564078" y="152400"/>
            <a:ext cx="437146"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a:solidFill>
                <a:schemeClr val="bg1"/>
              </a:solidFill>
              <a:latin typeface="+mj-lt"/>
            </a:endParaRPr>
          </a:p>
        </p:txBody>
      </p:sp>
    </p:spTree>
    <p:extLst>
      <p:ext uri="{BB962C8B-B14F-4D97-AF65-F5344CB8AC3E}">
        <p14:creationId xmlns:p14="http://schemas.microsoft.com/office/powerpoint/2010/main" val="1467337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tats Title">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84553-3451-483C-AEA3-1A6D030E3682}"/>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sp>
        <p:nvSpPr>
          <p:cNvPr id="11" name="Text Placeholder 9">
            <a:extLst>
              <a:ext uri="{FF2B5EF4-FFF2-40B4-BE49-F238E27FC236}">
                <a16:creationId xmlns:a16="http://schemas.microsoft.com/office/drawing/2014/main" id="{8196C091-CD32-460D-86B1-48E6506F398E}"/>
              </a:ext>
            </a:extLst>
          </p:cNvPr>
          <p:cNvSpPr>
            <a:spLocks noGrp="1"/>
          </p:cNvSpPr>
          <p:nvPr>
            <p:ph type="body" sz="quarter" idx="10" hasCustomPrompt="1"/>
          </p:nvPr>
        </p:nvSpPr>
        <p:spPr>
          <a:xfrm>
            <a:off x="612775" y="914400"/>
            <a:ext cx="6931025" cy="968375"/>
          </a:xfrm>
        </p:spPr>
        <p:txBody>
          <a:bodyPr/>
          <a:lstStyle>
            <a:lvl1pPr>
              <a:defRPr sz="3200" b="0">
                <a:solidFill>
                  <a:schemeClr val="bg1"/>
                </a:solidFill>
                <a:latin typeface="Roboto Light" pitchFamily="2" charset="0"/>
                <a:ea typeface="Roboto Light" pitchFamily="2" charset="0"/>
              </a:defRPr>
            </a:lvl1pPr>
            <a:lvl2pPr marL="0" indent="0">
              <a:buNone/>
              <a:defRPr/>
            </a:lvl2pPr>
          </a:lstStyle>
          <a:p>
            <a:pPr lvl="0"/>
            <a:r>
              <a:rPr lang="en-US"/>
              <a:t>Primary Statement</a:t>
            </a:r>
          </a:p>
        </p:txBody>
      </p:sp>
      <p:pic>
        <p:nvPicPr>
          <p:cNvPr id="4" name="Picture 3">
            <a:extLst>
              <a:ext uri="{FF2B5EF4-FFF2-40B4-BE49-F238E27FC236}">
                <a16:creationId xmlns:a16="http://schemas.microsoft.com/office/drawing/2014/main" id="{F2CBB875-D127-4062-99AF-E2D8283336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50709" y="180575"/>
            <a:ext cx="888080" cy="176616"/>
          </a:xfrm>
          <a:prstGeom prst="rect">
            <a:avLst/>
          </a:prstGeom>
        </p:spPr>
      </p:pic>
      <p:grpSp>
        <p:nvGrpSpPr>
          <p:cNvPr id="6" name="Group 5">
            <a:extLst>
              <a:ext uri="{FF2B5EF4-FFF2-40B4-BE49-F238E27FC236}">
                <a16:creationId xmlns:a16="http://schemas.microsoft.com/office/drawing/2014/main" id="{B9B23A5C-F593-41B8-A5CD-6BAEFE1F9D80}"/>
              </a:ext>
            </a:extLst>
          </p:cNvPr>
          <p:cNvGrpSpPr/>
          <p:nvPr userDrawn="1"/>
        </p:nvGrpSpPr>
        <p:grpSpPr>
          <a:xfrm>
            <a:off x="0" y="0"/>
            <a:ext cx="9144000" cy="540902"/>
            <a:chOff x="0" y="0"/>
            <a:chExt cx="9144000" cy="540902"/>
          </a:xfrm>
        </p:grpSpPr>
        <p:cxnSp>
          <p:nvCxnSpPr>
            <p:cNvPr id="7" name="Straight Connector 6">
              <a:extLst>
                <a:ext uri="{FF2B5EF4-FFF2-40B4-BE49-F238E27FC236}">
                  <a16:creationId xmlns:a16="http://schemas.microsoft.com/office/drawing/2014/main" id="{790C2C58-2039-4690-8D33-3333FE0D9509}"/>
                </a:ext>
              </a:extLst>
            </p:cNvPr>
            <p:cNvCxnSpPr>
              <a:cxnSpLocks/>
            </p:cNvCxnSpPr>
            <p:nvPr userDrawn="1"/>
          </p:nvCxnSpPr>
          <p:spPr>
            <a:xfrm>
              <a:off x="8526267" y="0"/>
              <a:ext cx="0" cy="540902"/>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E0DE3A-31C8-453D-946A-576F9FD1AFFD}"/>
                </a:ext>
              </a:extLst>
            </p:cNvPr>
            <p:cNvCxnSpPr>
              <a:cxnSpLocks/>
            </p:cNvCxnSpPr>
            <p:nvPr userDrawn="1"/>
          </p:nvCxnSpPr>
          <p:spPr>
            <a:xfrm>
              <a:off x="0" y="540902"/>
              <a:ext cx="9144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D512805F-C94B-4F04-A719-E7ABCB88F3F0}"/>
              </a:ext>
            </a:extLst>
          </p:cNvPr>
          <p:cNvSpPr txBox="1"/>
          <p:nvPr userDrawn="1"/>
        </p:nvSpPr>
        <p:spPr>
          <a:xfrm>
            <a:off x="8564078" y="152400"/>
            <a:ext cx="437146"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a:solidFill>
                <a:schemeClr val="bg1"/>
              </a:solidFill>
              <a:latin typeface="+mj-lt"/>
            </a:endParaRPr>
          </a:p>
        </p:txBody>
      </p:sp>
    </p:spTree>
    <p:extLst>
      <p:ext uri="{BB962C8B-B14F-4D97-AF65-F5344CB8AC3E}">
        <p14:creationId xmlns:p14="http://schemas.microsoft.com/office/powerpoint/2010/main" val="3252754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ats 2 Col">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8564078" y="152400"/>
            <a:ext cx="437146"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a:solidFill>
                <a:schemeClr val="bg1"/>
              </a:solidFill>
              <a:latin typeface="+mj-lt"/>
            </a:endParaRPr>
          </a:p>
        </p:txBody>
      </p:sp>
      <p:sp>
        <p:nvSpPr>
          <p:cNvPr id="3" name="Title 2">
            <a:extLst>
              <a:ext uri="{FF2B5EF4-FFF2-40B4-BE49-F238E27FC236}">
                <a16:creationId xmlns:a16="http://schemas.microsoft.com/office/drawing/2014/main" id="{52D0366D-ADF8-4E72-979B-313E567B13C3}"/>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sp>
        <p:nvSpPr>
          <p:cNvPr id="14" name="Text Placeholder 9">
            <a:extLst>
              <a:ext uri="{FF2B5EF4-FFF2-40B4-BE49-F238E27FC236}">
                <a16:creationId xmlns:a16="http://schemas.microsoft.com/office/drawing/2014/main" id="{AE90590B-3CE2-43FE-BDFC-0F7FDD434431}"/>
              </a:ext>
            </a:extLst>
          </p:cNvPr>
          <p:cNvSpPr>
            <a:spLocks noGrp="1"/>
          </p:cNvSpPr>
          <p:nvPr>
            <p:ph type="body" sz="quarter" idx="10" hasCustomPrompt="1"/>
          </p:nvPr>
        </p:nvSpPr>
        <p:spPr>
          <a:xfrm>
            <a:off x="612775" y="914400"/>
            <a:ext cx="6970439" cy="968375"/>
          </a:xfrm>
        </p:spPr>
        <p:txBody>
          <a:bodyPr/>
          <a:lstStyle>
            <a:lvl1pPr>
              <a:defRPr sz="3200" b="0">
                <a:solidFill>
                  <a:schemeClr val="bg1"/>
                </a:solidFill>
                <a:latin typeface="Roboto Light" pitchFamily="2" charset="0"/>
                <a:ea typeface="Roboto Light" pitchFamily="2" charset="0"/>
              </a:defRPr>
            </a:lvl1pPr>
            <a:lvl2pPr marL="0" indent="0">
              <a:buNone/>
              <a:defRPr/>
            </a:lvl2pPr>
          </a:lstStyle>
          <a:p>
            <a:pPr lvl="0"/>
            <a:r>
              <a:rPr lang="en-US"/>
              <a:t>Header </a:t>
            </a:r>
            <a:r>
              <a:rPr lang="en-US" err="1"/>
              <a:t>Phrse</a:t>
            </a:r>
            <a:endParaRPr lang="en-US"/>
          </a:p>
        </p:txBody>
      </p:sp>
      <p:sp>
        <p:nvSpPr>
          <p:cNvPr id="12" name="Text Placeholder 4">
            <a:extLst>
              <a:ext uri="{FF2B5EF4-FFF2-40B4-BE49-F238E27FC236}">
                <a16:creationId xmlns:a16="http://schemas.microsoft.com/office/drawing/2014/main" id="{D587390A-A626-49E8-88E5-84F6E8B5A05A}"/>
              </a:ext>
            </a:extLst>
          </p:cNvPr>
          <p:cNvSpPr>
            <a:spLocks noGrp="1"/>
          </p:cNvSpPr>
          <p:nvPr>
            <p:ph type="body" sz="quarter" idx="25" hasCustomPrompt="1"/>
          </p:nvPr>
        </p:nvSpPr>
        <p:spPr>
          <a:xfrm>
            <a:off x="566058" y="2033686"/>
            <a:ext cx="3444874" cy="958496"/>
          </a:xfrm>
        </p:spPr>
        <p:txBody>
          <a:bodyPr anchor="t"/>
          <a:lstStyle>
            <a:lvl1pPr marL="0" indent="0">
              <a:buNone/>
              <a:defRPr sz="5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5" name="Text Placeholder 4">
            <a:extLst>
              <a:ext uri="{FF2B5EF4-FFF2-40B4-BE49-F238E27FC236}">
                <a16:creationId xmlns:a16="http://schemas.microsoft.com/office/drawing/2014/main" id="{EBC28874-E17D-48B3-B3C5-5AF249E5E0D0}"/>
              </a:ext>
            </a:extLst>
          </p:cNvPr>
          <p:cNvSpPr>
            <a:spLocks noGrp="1"/>
          </p:cNvSpPr>
          <p:nvPr>
            <p:ph type="body" sz="quarter" idx="23"/>
          </p:nvPr>
        </p:nvSpPr>
        <p:spPr>
          <a:xfrm>
            <a:off x="566058" y="3068571"/>
            <a:ext cx="3444875" cy="2152650"/>
          </a:xfrm>
        </p:spPr>
        <p:txBody>
          <a:bodyPr/>
          <a:lstStyle>
            <a:lvl1pPr marL="0" indent="0">
              <a:lnSpc>
                <a:spcPct val="90000"/>
              </a:lnSpc>
              <a:spcAft>
                <a:spcPts val="600"/>
              </a:spcAft>
              <a:buNone/>
              <a:defRPr sz="2400" b="1">
                <a:solidFill>
                  <a:schemeClr val="bg1"/>
                </a:solidFill>
              </a:defRPr>
            </a:lvl1pPr>
            <a:lvl2pPr marL="0" indent="0">
              <a:lnSpc>
                <a:spcPct val="110000"/>
              </a:lnSpc>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A0550D35-F9B4-48D5-9455-D45DB2338CE2}"/>
              </a:ext>
            </a:extLst>
          </p:cNvPr>
          <p:cNvSpPr>
            <a:spLocks noGrp="1"/>
          </p:cNvSpPr>
          <p:nvPr>
            <p:ph type="body" sz="quarter" idx="26" hasCustomPrompt="1"/>
          </p:nvPr>
        </p:nvSpPr>
        <p:spPr>
          <a:xfrm>
            <a:off x="5035096" y="2033686"/>
            <a:ext cx="3444874" cy="958496"/>
          </a:xfrm>
        </p:spPr>
        <p:txBody>
          <a:bodyPr anchor="t"/>
          <a:lstStyle>
            <a:lvl1pPr marL="0" indent="0">
              <a:buNone/>
              <a:defRPr sz="5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4">
            <a:extLst>
              <a:ext uri="{FF2B5EF4-FFF2-40B4-BE49-F238E27FC236}">
                <a16:creationId xmlns:a16="http://schemas.microsoft.com/office/drawing/2014/main" id="{4A2455FC-153E-448A-B2C8-2AC622CFF5DC}"/>
              </a:ext>
            </a:extLst>
          </p:cNvPr>
          <p:cNvSpPr>
            <a:spLocks noGrp="1"/>
          </p:cNvSpPr>
          <p:nvPr>
            <p:ph type="body" sz="quarter" idx="24"/>
          </p:nvPr>
        </p:nvSpPr>
        <p:spPr>
          <a:xfrm>
            <a:off x="5035096" y="3068571"/>
            <a:ext cx="3444875" cy="2152650"/>
          </a:xfrm>
        </p:spPr>
        <p:txBody>
          <a:bodyPr/>
          <a:lstStyle>
            <a:lvl1pPr marL="0" indent="0">
              <a:lnSpc>
                <a:spcPct val="90000"/>
              </a:lnSpc>
              <a:spcBef>
                <a:spcPts val="2400"/>
              </a:spcBef>
              <a:spcAft>
                <a:spcPts val="600"/>
              </a:spcAft>
              <a:buNone/>
              <a:defRPr sz="2400" b="1">
                <a:solidFill>
                  <a:schemeClr val="bg1"/>
                </a:solidFill>
              </a:defRPr>
            </a:lvl1pPr>
            <a:lvl2pPr marL="0" indent="0">
              <a:lnSpc>
                <a:spcPct val="110000"/>
              </a:lnSpc>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2CBB875-D127-4062-99AF-E2D8283336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50709" y="180575"/>
            <a:ext cx="888080" cy="176616"/>
          </a:xfrm>
          <a:prstGeom prst="rect">
            <a:avLst/>
          </a:prstGeom>
        </p:spPr>
      </p:pic>
      <p:grpSp>
        <p:nvGrpSpPr>
          <p:cNvPr id="6" name="Group 5">
            <a:extLst>
              <a:ext uri="{FF2B5EF4-FFF2-40B4-BE49-F238E27FC236}">
                <a16:creationId xmlns:a16="http://schemas.microsoft.com/office/drawing/2014/main" id="{B9B23A5C-F593-41B8-A5CD-6BAEFE1F9D80}"/>
              </a:ext>
            </a:extLst>
          </p:cNvPr>
          <p:cNvGrpSpPr/>
          <p:nvPr userDrawn="1"/>
        </p:nvGrpSpPr>
        <p:grpSpPr>
          <a:xfrm>
            <a:off x="0" y="0"/>
            <a:ext cx="9144000" cy="540902"/>
            <a:chOff x="0" y="0"/>
            <a:chExt cx="9144000" cy="540902"/>
          </a:xfrm>
        </p:grpSpPr>
        <p:cxnSp>
          <p:nvCxnSpPr>
            <p:cNvPr id="7" name="Straight Connector 6">
              <a:extLst>
                <a:ext uri="{FF2B5EF4-FFF2-40B4-BE49-F238E27FC236}">
                  <a16:creationId xmlns:a16="http://schemas.microsoft.com/office/drawing/2014/main" id="{790C2C58-2039-4690-8D33-3333FE0D9509}"/>
                </a:ext>
              </a:extLst>
            </p:cNvPr>
            <p:cNvCxnSpPr>
              <a:cxnSpLocks/>
            </p:cNvCxnSpPr>
            <p:nvPr userDrawn="1"/>
          </p:nvCxnSpPr>
          <p:spPr>
            <a:xfrm>
              <a:off x="8526267" y="0"/>
              <a:ext cx="0" cy="540902"/>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E0DE3A-31C8-453D-946A-576F9FD1AFFD}"/>
                </a:ext>
              </a:extLst>
            </p:cNvPr>
            <p:cNvCxnSpPr>
              <a:cxnSpLocks/>
            </p:cNvCxnSpPr>
            <p:nvPr userDrawn="1"/>
          </p:nvCxnSpPr>
          <p:spPr>
            <a:xfrm>
              <a:off x="0" y="540902"/>
              <a:ext cx="9144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6045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ats 3 Col">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8564078" y="152400"/>
            <a:ext cx="437146"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a:solidFill>
                <a:schemeClr val="bg1"/>
              </a:solidFill>
              <a:latin typeface="+mj-lt"/>
            </a:endParaRPr>
          </a:p>
        </p:txBody>
      </p:sp>
      <p:sp>
        <p:nvSpPr>
          <p:cNvPr id="3" name="Title 2">
            <a:extLst>
              <a:ext uri="{FF2B5EF4-FFF2-40B4-BE49-F238E27FC236}">
                <a16:creationId xmlns:a16="http://schemas.microsoft.com/office/drawing/2014/main" id="{43792B65-B67C-4F06-BB5E-114D3669EEEB}"/>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sp>
        <p:nvSpPr>
          <p:cNvPr id="19" name="Text Placeholder 9">
            <a:extLst>
              <a:ext uri="{FF2B5EF4-FFF2-40B4-BE49-F238E27FC236}">
                <a16:creationId xmlns:a16="http://schemas.microsoft.com/office/drawing/2014/main" id="{F082169E-8CE6-4EBC-868E-80DC86141AB0}"/>
              </a:ext>
            </a:extLst>
          </p:cNvPr>
          <p:cNvSpPr>
            <a:spLocks noGrp="1"/>
          </p:cNvSpPr>
          <p:nvPr>
            <p:ph type="body" sz="quarter" idx="10" hasCustomPrompt="1"/>
          </p:nvPr>
        </p:nvSpPr>
        <p:spPr>
          <a:xfrm>
            <a:off x="612776" y="914400"/>
            <a:ext cx="6938908" cy="968375"/>
          </a:xfrm>
        </p:spPr>
        <p:txBody>
          <a:bodyPr/>
          <a:lstStyle>
            <a:lvl1pPr>
              <a:defRPr sz="3200" b="0">
                <a:solidFill>
                  <a:schemeClr val="bg1"/>
                </a:solidFill>
                <a:latin typeface="Roboto Light" pitchFamily="2" charset="0"/>
                <a:ea typeface="Roboto Light" pitchFamily="2" charset="0"/>
              </a:defRPr>
            </a:lvl1pPr>
            <a:lvl2pPr marL="0" indent="0">
              <a:buNone/>
              <a:defRPr/>
            </a:lvl2pPr>
          </a:lstStyle>
          <a:p>
            <a:pPr lvl="0"/>
            <a:r>
              <a:rPr lang="en-US"/>
              <a:t>Header Phrase</a:t>
            </a:r>
          </a:p>
        </p:txBody>
      </p:sp>
      <p:sp>
        <p:nvSpPr>
          <p:cNvPr id="12" name="Text Placeholder 4">
            <a:extLst>
              <a:ext uri="{FF2B5EF4-FFF2-40B4-BE49-F238E27FC236}">
                <a16:creationId xmlns:a16="http://schemas.microsoft.com/office/drawing/2014/main" id="{D587390A-A626-49E8-88E5-84F6E8B5A05A}"/>
              </a:ext>
            </a:extLst>
          </p:cNvPr>
          <p:cNvSpPr>
            <a:spLocks noGrp="1"/>
          </p:cNvSpPr>
          <p:nvPr>
            <p:ph type="body" sz="quarter" idx="25" hasCustomPrompt="1"/>
          </p:nvPr>
        </p:nvSpPr>
        <p:spPr>
          <a:xfrm>
            <a:off x="609602" y="2055459"/>
            <a:ext cx="2377440" cy="845379"/>
          </a:xfrm>
        </p:spPr>
        <p:txBody>
          <a:bodyPr anchor="t"/>
          <a:lstStyle>
            <a:lvl1pPr marL="0" indent="0">
              <a:buNone/>
              <a:defRPr sz="5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5" name="Text Placeholder 4">
            <a:extLst>
              <a:ext uri="{FF2B5EF4-FFF2-40B4-BE49-F238E27FC236}">
                <a16:creationId xmlns:a16="http://schemas.microsoft.com/office/drawing/2014/main" id="{EBC28874-E17D-48B3-B3C5-5AF249E5E0D0}"/>
              </a:ext>
            </a:extLst>
          </p:cNvPr>
          <p:cNvSpPr>
            <a:spLocks noGrp="1"/>
          </p:cNvSpPr>
          <p:nvPr>
            <p:ph type="body" sz="quarter" idx="23"/>
          </p:nvPr>
        </p:nvSpPr>
        <p:spPr>
          <a:xfrm>
            <a:off x="609601" y="3068569"/>
            <a:ext cx="2377440" cy="2152650"/>
          </a:xfrm>
        </p:spPr>
        <p:txBody>
          <a:bodyPr/>
          <a:lstStyle>
            <a:lvl1pPr marL="0" indent="0">
              <a:lnSpc>
                <a:spcPct val="90000"/>
              </a:lnSpc>
              <a:spcAft>
                <a:spcPts val="1200"/>
              </a:spcAft>
              <a:buNone/>
              <a:defRPr sz="2400" b="1">
                <a:solidFill>
                  <a:schemeClr val="bg1"/>
                </a:solidFill>
              </a:defRPr>
            </a:lvl1pPr>
            <a:lvl2pPr marL="0" indent="0">
              <a:lnSpc>
                <a:spcPct val="110000"/>
              </a:lnSpc>
              <a:buNone/>
              <a:defRPr sz="1500">
                <a:solidFill>
                  <a:schemeClr val="bg1"/>
                </a:solidFill>
                <a:latin typeface="+mj-lt"/>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A0550D35-F9B4-48D5-9455-D45DB2338CE2}"/>
              </a:ext>
            </a:extLst>
          </p:cNvPr>
          <p:cNvSpPr>
            <a:spLocks noGrp="1"/>
          </p:cNvSpPr>
          <p:nvPr>
            <p:ph type="body" sz="quarter" idx="26" hasCustomPrompt="1"/>
          </p:nvPr>
        </p:nvSpPr>
        <p:spPr>
          <a:xfrm>
            <a:off x="3417316" y="2055459"/>
            <a:ext cx="2377440" cy="845379"/>
          </a:xfrm>
        </p:spPr>
        <p:txBody>
          <a:bodyPr anchor="t"/>
          <a:lstStyle>
            <a:lvl1pPr marL="0" indent="0">
              <a:buNone/>
              <a:defRPr sz="5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4">
            <a:extLst>
              <a:ext uri="{FF2B5EF4-FFF2-40B4-BE49-F238E27FC236}">
                <a16:creationId xmlns:a16="http://schemas.microsoft.com/office/drawing/2014/main" id="{4A2455FC-153E-448A-B2C8-2AC622CFF5DC}"/>
              </a:ext>
            </a:extLst>
          </p:cNvPr>
          <p:cNvSpPr>
            <a:spLocks noGrp="1"/>
          </p:cNvSpPr>
          <p:nvPr>
            <p:ph type="body" sz="quarter" idx="24"/>
          </p:nvPr>
        </p:nvSpPr>
        <p:spPr>
          <a:xfrm>
            <a:off x="3417315" y="3068569"/>
            <a:ext cx="2377440" cy="2152650"/>
          </a:xfrm>
        </p:spPr>
        <p:txBody>
          <a:bodyPr/>
          <a:lstStyle>
            <a:lvl1pPr marL="0" indent="0">
              <a:lnSpc>
                <a:spcPct val="90000"/>
              </a:lnSpc>
              <a:spcAft>
                <a:spcPts val="1200"/>
              </a:spcAft>
              <a:buNone/>
              <a:defRPr sz="2400" b="1">
                <a:solidFill>
                  <a:schemeClr val="bg1"/>
                </a:solidFill>
              </a:defRPr>
            </a:lvl1pPr>
            <a:lvl2pPr marL="0" indent="0">
              <a:lnSpc>
                <a:spcPct val="110000"/>
              </a:lnSpc>
              <a:buNone/>
              <a:defRPr sz="1500">
                <a:solidFill>
                  <a:schemeClr val="bg1"/>
                </a:solidFill>
                <a:latin typeface="+mj-lt"/>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F2ED8AAE-3D2D-4C32-86D1-2D53594B5EC6}"/>
              </a:ext>
            </a:extLst>
          </p:cNvPr>
          <p:cNvSpPr>
            <a:spLocks noGrp="1"/>
          </p:cNvSpPr>
          <p:nvPr>
            <p:ph type="body" sz="quarter" idx="28" hasCustomPrompt="1"/>
          </p:nvPr>
        </p:nvSpPr>
        <p:spPr>
          <a:xfrm>
            <a:off x="6225029" y="2055459"/>
            <a:ext cx="2377440" cy="845379"/>
          </a:xfrm>
        </p:spPr>
        <p:txBody>
          <a:bodyPr anchor="t"/>
          <a:lstStyle>
            <a:lvl1pPr marL="0" indent="0">
              <a:buNone/>
              <a:defRPr sz="5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5" name="Text Placeholder 4">
            <a:extLst>
              <a:ext uri="{FF2B5EF4-FFF2-40B4-BE49-F238E27FC236}">
                <a16:creationId xmlns:a16="http://schemas.microsoft.com/office/drawing/2014/main" id="{2DC41950-4841-4A31-8D10-ECC85F9C31A1}"/>
              </a:ext>
            </a:extLst>
          </p:cNvPr>
          <p:cNvSpPr>
            <a:spLocks noGrp="1"/>
          </p:cNvSpPr>
          <p:nvPr>
            <p:ph type="body" sz="quarter" idx="27"/>
          </p:nvPr>
        </p:nvSpPr>
        <p:spPr>
          <a:xfrm>
            <a:off x="6225029" y="3068569"/>
            <a:ext cx="2377440" cy="2152650"/>
          </a:xfrm>
        </p:spPr>
        <p:txBody>
          <a:bodyPr/>
          <a:lstStyle>
            <a:lvl1pPr marL="0" indent="0">
              <a:lnSpc>
                <a:spcPct val="90000"/>
              </a:lnSpc>
              <a:spcAft>
                <a:spcPts val="1200"/>
              </a:spcAft>
              <a:buNone/>
              <a:defRPr sz="2400" b="1">
                <a:solidFill>
                  <a:schemeClr val="bg1"/>
                </a:solidFill>
              </a:defRPr>
            </a:lvl1pPr>
            <a:lvl2pPr marL="0" indent="0">
              <a:lnSpc>
                <a:spcPct val="110000"/>
              </a:lnSpc>
              <a:buNone/>
              <a:defRPr sz="1500">
                <a:solidFill>
                  <a:schemeClr val="bg1"/>
                </a:solidFill>
                <a:latin typeface="+mj-lt"/>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2CBB875-D127-4062-99AF-E2D8283336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50709" y="180575"/>
            <a:ext cx="888080" cy="176616"/>
          </a:xfrm>
          <a:prstGeom prst="rect">
            <a:avLst/>
          </a:prstGeom>
        </p:spPr>
      </p:pic>
      <p:grpSp>
        <p:nvGrpSpPr>
          <p:cNvPr id="6" name="Group 5">
            <a:extLst>
              <a:ext uri="{FF2B5EF4-FFF2-40B4-BE49-F238E27FC236}">
                <a16:creationId xmlns:a16="http://schemas.microsoft.com/office/drawing/2014/main" id="{B9B23A5C-F593-41B8-A5CD-6BAEFE1F9D80}"/>
              </a:ext>
            </a:extLst>
          </p:cNvPr>
          <p:cNvGrpSpPr/>
          <p:nvPr userDrawn="1"/>
        </p:nvGrpSpPr>
        <p:grpSpPr>
          <a:xfrm>
            <a:off x="0" y="0"/>
            <a:ext cx="9144000" cy="540902"/>
            <a:chOff x="0" y="0"/>
            <a:chExt cx="9144000" cy="540902"/>
          </a:xfrm>
        </p:grpSpPr>
        <p:cxnSp>
          <p:nvCxnSpPr>
            <p:cNvPr id="7" name="Straight Connector 6">
              <a:extLst>
                <a:ext uri="{FF2B5EF4-FFF2-40B4-BE49-F238E27FC236}">
                  <a16:creationId xmlns:a16="http://schemas.microsoft.com/office/drawing/2014/main" id="{790C2C58-2039-4690-8D33-3333FE0D9509}"/>
                </a:ext>
              </a:extLst>
            </p:cNvPr>
            <p:cNvCxnSpPr>
              <a:cxnSpLocks/>
            </p:cNvCxnSpPr>
            <p:nvPr userDrawn="1"/>
          </p:nvCxnSpPr>
          <p:spPr>
            <a:xfrm>
              <a:off x="8526267" y="0"/>
              <a:ext cx="0" cy="540902"/>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E0DE3A-31C8-453D-946A-576F9FD1AFFD}"/>
                </a:ext>
              </a:extLst>
            </p:cNvPr>
            <p:cNvCxnSpPr>
              <a:cxnSpLocks/>
            </p:cNvCxnSpPr>
            <p:nvPr userDrawn="1"/>
          </p:nvCxnSpPr>
          <p:spPr>
            <a:xfrm>
              <a:off x="0" y="540902"/>
              <a:ext cx="9144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2988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otes 2 Blocks">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8564078" y="152400"/>
            <a:ext cx="437146"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a:solidFill>
                <a:schemeClr val="bg1"/>
              </a:solidFill>
              <a:latin typeface="+mj-lt"/>
            </a:endParaRPr>
          </a:p>
        </p:txBody>
      </p:sp>
      <p:sp>
        <p:nvSpPr>
          <p:cNvPr id="2" name="Title 1">
            <a:extLst>
              <a:ext uri="{FF2B5EF4-FFF2-40B4-BE49-F238E27FC236}">
                <a16:creationId xmlns:a16="http://schemas.microsoft.com/office/drawing/2014/main" id="{FDB05EBD-C803-4C94-8549-3E456B70A456}"/>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pic>
        <p:nvPicPr>
          <p:cNvPr id="4" name="Picture 3">
            <a:extLst>
              <a:ext uri="{FF2B5EF4-FFF2-40B4-BE49-F238E27FC236}">
                <a16:creationId xmlns:a16="http://schemas.microsoft.com/office/drawing/2014/main" id="{F2CBB875-D127-4062-99AF-E2D8283336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50709" y="180575"/>
            <a:ext cx="888080" cy="176616"/>
          </a:xfrm>
          <a:prstGeom prst="rect">
            <a:avLst/>
          </a:prstGeom>
        </p:spPr>
      </p:pic>
      <p:sp>
        <p:nvSpPr>
          <p:cNvPr id="5" name="Text Placeholder 4">
            <a:extLst>
              <a:ext uri="{FF2B5EF4-FFF2-40B4-BE49-F238E27FC236}">
                <a16:creationId xmlns:a16="http://schemas.microsoft.com/office/drawing/2014/main" id="{298F5C5B-8A91-419A-8C1B-5EFA7B4FBB39}"/>
              </a:ext>
            </a:extLst>
          </p:cNvPr>
          <p:cNvSpPr>
            <a:spLocks noGrp="1"/>
          </p:cNvSpPr>
          <p:nvPr>
            <p:ph type="body" sz="quarter" idx="10" hasCustomPrompt="1"/>
          </p:nvPr>
        </p:nvSpPr>
        <p:spPr>
          <a:xfrm>
            <a:off x="750571" y="2518660"/>
            <a:ext cx="3383280" cy="1976885"/>
          </a:xfrm>
        </p:spPr>
        <p:txBody>
          <a:bodyPr/>
          <a:lstStyle>
            <a:lvl1pPr marL="0" indent="0">
              <a:lnSpc>
                <a:spcPct val="110000"/>
              </a:lnSpc>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goes here</a:t>
            </a:r>
          </a:p>
        </p:txBody>
      </p:sp>
      <p:sp>
        <p:nvSpPr>
          <p:cNvPr id="20" name="Text Placeholder 2">
            <a:extLst>
              <a:ext uri="{FF2B5EF4-FFF2-40B4-BE49-F238E27FC236}">
                <a16:creationId xmlns:a16="http://schemas.microsoft.com/office/drawing/2014/main" id="{1911AA87-15AF-4670-A4F3-ABC5441BD4F9}"/>
              </a:ext>
            </a:extLst>
          </p:cNvPr>
          <p:cNvSpPr>
            <a:spLocks noGrp="1"/>
          </p:cNvSpPr>
          <p:nvPr>
            <p:ph type="body" sz="quarter" idx="24" hasCustomPrompt="1"/>
          </p:nvPr>
        </p:nvSpPr>
        <p:spPr>
          <a:xfrm>
            <a:off x="750571" y="4791012"/>
            <a:ext cx="3383280" cy="548019"/>
          </a:xfrm>
        </p:spPr>
        <p:txBody>
          <a:bodyPr/>
          <a:lstStyle>
            <a:lvl1pPr marL="0" indent="0" algn="l">
              <a:buNone/>
              <a:defRPr lang="en-US" sz="1600" b="1" i="0" kern="0" dirty="0">
                <a:solidFill>
                  <a:schemeClr val="bg1"/>
                </a:solidFill>
                <a:latin typeface="Roboto" panose="02000000000000000000" pitchFamily="2" charset="0"/>
                <a:ea typeface="Roboto" panose="02000000000000000000" pitchFamily="2" charset="0"/>
                <a:cs typeface="Roboto" panose="02000000000000000000" pitchFamily="2" charset="0"/>
              </a:defRPr>
            </a:lvl1pPr>
            <a:lvl2pPr algn="ctr">
              <a:defRPr b="1">
                <a:solidFill>
                  <a:schemeClr val="accent4"/>
                </a:solidFill>
                <a:latin typeface="Roboto Light" panose="02000000000000000000" pitchFamily="2" charset="0"/>
                <a:ea typeface="Roboto Light" panose="02000000000000000000" pitchFamily="2" charset="0"/>
              </a:defRPr>
            </a:lvl2pPr>
            <a:lvl3pPr algn="ctr">
              <a:defRPr b="1">
                <a:solidFill>
                  <a:schemeClr val="accent4"/>
                </a:solidFill>
                <a:latin typeface="Roboto Light" panose="02000000000000000000" pitchFamily="2" charset="0"/>
                <a:ea typeface="Roboto Light" panose="02000000000000000000" pitchFamily="2" charset="0"/>
              </a:defRPr>
            </a:lvl3pPr>
            <a:lvl4pPr algn="ctr">
              <a:defRPr b="1">
                <a:solidFill>
                  <a:schemeClr val="accent4"/>
                </a:solidFill>
                <a:latin typeface="Roboto Light" panose="02000000000000000000" pitchFamily="2" charset="0"/>
                <a:ea typeface="Roboto Light" panose="02000000000000000000" pitchFamily="2" charset="0"/>
              </a:defRPr>
            </a:lvl4pPr>
            <a:lvl5pPr algn="ctr">
              <a:defRPr b="1">
                <a:solidFill>
                  <a:schemeClr val="accent4"/>
                </a:solidFill>
                <a:latin typeface="Roboto Light" panose="02000000000000000000" pitchFamily="2" charset="0"/>
                <a:ea typeface="Roboto Light" panose="02000000000000000000" pitchFamily="2" charset="0"/>
              </a:defRPr>
            </a:lvl5pPr>
          </a:lstStyle>
          <a:p>
            <a:pPr lvl="0"/>
            <a:r>
              <a:rPr lang="en-US"/>
              <a:t>— Name or descriptor</a:t>
            </a:r>
          </a:p>
        </p:txBody>
      </p:sp>
      <p:sp>
        <p:nvSpPr>
          <p:cNvPr id="11" name="Text Placeholder 4">
            <a:extLst>
              <a:ext uri="{FF2B5EF4-FFF2-40B4-BE49-F238E27FC236}">
                <a16:creationId xmlns:a16="http://schemas.microsoft.com/office/drawing/2014/main" id="{6D55647F-5653-4323-BE49-B3E35DF12F8F}"/>
              </a:ext>
            </a:extLst>
          </p:cNvPr>
          <p:cNvSpPr>
            <a:spLocks noGrp="1"/>
          </p:cNvSpPr>
          <p:nvPr>
            <p:ph type="body" sz="quarter" idx="23" hasCustomPrompt="1"/>
          </p:nvPr>
        </p:nvSpPr>
        <p:spPr>
          <a:xfrm>
            <a:off x="5010149" y="2518660"/>
            <a:ext cx="3383280" cy="1976885"/>
          </a:xfrm>
        </p:spPr>
        <p:txBody>
          <a:bodyPr/>
          <a:lstStyle>
            <a:lvl1pPr marL="0" indent="0">
              <a:lnSpc>
                <a:spcPct val="110000"/>
              </a:lnSpc>
              <a:buNone/>
              <a:defRPr sz="1600" b="0">
                <a:solidFill>
                  <a:schemeClr val="bg1"/>
                </a:solidFill>
              </a:defRPr>
            </a:lvl1pPr>
            <a:lvl2pPr>
              <a:defRPr sz="120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goes here</a:t>
            </a:r>
          </a:p>
          <a:p>
            <a:pPr lvl="1"/>
            <a:endParaRPr lang="en-US"/>
          </a:p>
        </p:txBody>
      </p:sp>
      <p:sp>
        <p:nvSpPr>
          <p:cNvPr id="21" name="Text Placeholder 2">
            <a:extLst>
              <a:ext uri="{FF2B5EF4-FFF2-40B4-BE49-F238E27FC236}">
                <a16:creationId xmlns:a16="http://schemas.microsoft.com/office/drawing/2014/main" id="{94A8097D-397A-439F-A1E8-8974FE2AFC34}"/>
              </a:ext>
            </a:extLst>
          </p:cNvPr>
          <p:cNvSpPr>
            <a:spLocks noGrp="1"/>
          </p:cNvSpPr>
          <p:nvPr>
            <p:ph type="body" sz="quarter" idx="26" hasCustomPrompt="1"/>
          </p:nvPr>
        </p:nvSpPr>
        <p:spPr>
          <a:xfrm>
            <a:off x="5010149" y="4791012"/>
            <a:ext cx="3383280" cy="548019"/>
          </a:xfrm>
        </p:spPr>
        <p:txBody>
          <a:bodyPr/>
          <a:lstStyle>
            <a:lvl1pPr marL="0" indent="0" algn="l">
              <a:buFontTx/>
              <a:buNone/>
              <a:defRPr lang="en-US" sz="1600" b="1" i="0" kern="0" dirty="0">
                <a:solidFill>
                  <a:schemeClr val="bg1"/>
                </a:solidFill>
                <a:latin typeface="Roboto" panose="02000000000000000000" pitchFamily="2" charset="0"/>
                <a:ea typeface="Roboto" panose="02000000000000000000" pitchFamily="2" charset="0"/>
                <a:cs typeface="Roboto" panose="02000000000000000000" pitchFamily="2" charset="0"/>
              </a:defRPr>
            </a:lvl1pPr>
            <a:lvl2pPr algn="ctr">
              <a:defRPr b="1">
                <a:solidFill>
                  <a:schemeClr val="accent4"/>
                </a:solidFill>
                <a:latin typeface="Roboto Light" panose="02000000000000000000" pitchFamily="2" charset="0"/>
                <a:ea typeface="Roboto Light" panose="02000000000000000000" pitchFamily="2" charset="0"/>
              </a:defRPr>
            </a:lvl2pPr>
            <a:lvl3pPr algn="ctr">
              <a:defRPr b="1">
                <a:solidFill>
                  <a:schemeClr val="accent4"/>
                </a:solidFill>
                <a:latin typeface="Roboto Light" panose="02000000000000000000" pitchFamily="2" charset="0"/>
                <a:ea typeface="Roboto Light" panose="02000000000000000000" pitchFamily="2" charset="0"/>
              </a:defRPr>
            </a:lvl3pPr>
            <a:lvl4pPr algn="ctr">
              <a:defRPr b="1">
                <a:solidFill>
                  <a:schemeClr val="accent4"/>
                </a:solidFill>
                <a:latin typeface="Roboto Light" panose="02000000000000000000" pitchFamily="2" charset="0"/>
                <a:ea typeface="Roboto Light" panose="02000000000000000000" pitchFamily="2" charset="0"/>
              </a:defRPr>
            </a:lvl4pPr>
            <a:lvl5pPr algn="ctr">
              <a:defRPr b="1">
                <a:solidFill>
                  <a:schemeClr val="accent4"/>
                </a:solidFill>
                <a:latin typeface="Roboto Light" panose="02000000000000000000" pitchFamily="2" charset="0"/>
                <a:ea typeface="Roboto Light" panose="02000000000000000000" pitchFamily="2" charset="0"/>
              </a:defRPr>
            </a:lvl5pPr>
          </a:lstStyle>
          <a:p>
            <a:pPr lvl="0"/>
            <a:r>
              <a:rPr lang="en-US"/>
              <a:t>— Name or descriptor</a:t>
            </a:r>
          </a:p>
        </p:txBody>
      </p:sp>
      <p:grpSp>
        <p:nvGrpSpPr>
          <p:cNvPr id="6" name="Group 5">
            <a:extLst>
              <a:ext uri="{FF2B5EF4-FFF2-40B4-BE49-F238E27FC236}">
                <a16:creationId xmlns:a16="http://schemas.microsoft.com/office/drawing/2014/main" id="{B9B23A5C-F593-41B8-A5CD-6BAEFE1F9D80}"/>
              </a:ext>
            </a:extLst>
          </p:cNvPr>
          <p:cNvGrpSpPr/>
          <p:nvPr userDrawn="1"/>
        </p:nvGrpSpPr>
        <p:grpSpPr>
          <a:xfrm>
            <a:off x="0" y="0"/>
            <a:ext cx="9144000" cy="540902"/>
            <a:chOff x="0" y="0"/>
            <a:chExt cx="9144000" cy="540902"/>
          </a:xfrm>
        </p:grpSpPr>
        <p:cxnSp>
          <p:nvCxnSpPr>
            <p:cNvPr id="7" name="Straight Connector 6">
              <a:extLst>
                <a:ext uri="{FF2B5EF4-FFF2-40B4-BE49-F238E27FC236}">
                  <a16:creationId xmlns:a16="http://schemas.microsoft.com/office/drawing/2014/main" id="{790C2C58-2039-4690-8D33-3333FE0D9509}"/>
                </a:ext>
              </a:extLst>
            </p:cNvPr>
            <p:cNvCxnSpPr>
              <a:cxnSpLocks/>
            </p:cNvCxnSpPr>
            <p:nvPr userDrawn="1"/>
          </p:nvCxnSpPr>
          <p:spPr>
            <a:xfrm>
              <a:off x="8526267" y="0"/>
              <a:ext cx="0" cy="540902"/>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E0DE3A-31C8-453D-946A-576F9FD1AFFD}"/>
                </a:ext>
              </a:extLst>
            </p:cNvPr>
            <p:cNvCxnSpPr>
              <a:cxnSpLocks/>
            </p:cNvCxnSpPr>
            <p:nvPr userDrawn="1"/>
          </p:nvCxnSpPr>
          <p:spPr>
            <a:xfrm>
              <a:off x="0" y="540902"/>
              <a:ext cx="9144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4437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eadership Quote">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8564078" y="152400"/>
            <a:ext cx="437146"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a:solidFill>
                <a:schemeClr val="bg1"/>
              </a:solidFill>
              <a:latin typeface="+mj-lt"/>
            </a:endParaRPr>
          </a:p>
        </p:txBody>
      </p:sp>
      <p:sp>
        <p:nvSpPr>
          <p:cNvPr id="2" name="Title 1">
            <a:extLst>
              <a:ext uri="{FF2B5EF4-FFF2-40B4-BE49-F238E27FC236}">
                <a16:creationId xmlns:a16="http://schemas.microsoft.com/office/drawing/2014/main" id="{AD07305A-8BC0-47E4-A5A3-ED8A94717731}"/>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sp>
        <p:nvSpPr>
          <p:cNvPr id="5" name="Text Placeholder 4">
            <a:extLst>
              <a:ext uri="{FF2B5EF4-FFF2-40B4-BE49-F238E27FC236}">
                <a16:creationId xmlns:a16="http://schemas.microsoft.com/office/drawing/2014/main" id="{298F5C5B-8A91-419A-8C1B-5EFA7B4FBB39}"/>
              </a:ext>
            </a:extLst>
          </p:cNvPr>
          <p:cNvSpPr>
            <a:spLocks noGrp="1"/>
          </p:cNvSpPr>
          <p:nvPr>
            <p:ph type="body" sz="quarter" idx="10" hasCustomPrompt="1"/>
          </p:nvPr>
        </p:nvSpPr>
        <p:spPr>
          <a:xfrm>
            <a:off x="975518" y="2340431"/>
            <a:ext cx="7094996" cy="2960911"/>
          </a:xfrm>
        </p:spPr>
        <p:txBody>
          <a:bodyPr>
            <a:noAutofit/>
          </a:bodyPr>
          <a:lstStyle>
            <a:lvl1pPr marL="0" indent="0" algn="ctr">
              <a:buNone/>
              <a:defRPr sz="2500" b="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goes here</a:t>
            </a:r>
          </a:p>
        </p:txBody>
      </p:sp>
      <p:sp>
        <p:nvSpPr>
          <p:cNvPr id="20" name="Text Placeholder 2">
            <a:extLst>
              <a:ext uri="{FF2B5EF4-FFF2-40B4-BE49-F238E27FC236}">
                <a16:creationId xmlns:a16="http://schemas.microsoft.com/office/drawing/2014/main" id="{1911AA87-15AF-4670-A4F3-ABC5441BD4F9}"/>
              </a:ext>
            </a:extLst>
          </p:cNvPr>
          <p:cNvSpPr>
            <a:spLocks noGrp="1"/>
          </p:cNvSpPr>
          <p:nvPr>
            <p:ph type="body" sz="quarter" idx="24" hasCustomPrompt="1"/>
          </p:nvPr>
        </p:nvSpPr>
        <p:spPr>
          <a:xfrm>
            <a:off x="3842656" y="5664386"/>
            <a:ext cx="4124892" cy="548019"/>
          </a:xfrm>
        </p:spPr>
        <p:txBody>
          <a:bodyPr>
            <a:noAutofit/>
          </a:bodyPr>
          <a:lstStyle>
            <a:lvl1pPr marL="0" indent="0" algn="l">
              <a:lnSpc>
                <a:spcPct val="100000"/>
              </a:lnSpc>
              <a:spcBef>
                <a:spcPts val="0"/>
              </a:spcBef>
              <a:buNone/>
              <a:defRPr lang="en-US" sz="1800" b="0" i="0" kern="0" dirty="0">
                <a:solidFill>
                  <a:schemeClr val="bg1"/>
                </a:solidFill>
                <a:latin typeface="Roboto" panose="02000000000000000000" pitchFamily="2" charset="0"/>
                <a:ea typeface="Roboto" panose="02000000000000000000" pitchFamily="2" charset="0"/>
                <a:cs typeface="Roboto" panose="02000000000000000000" pitchFamily="2" charset="0"/>
              </a:defRPr>
            </a:lvl1pPr>
            <a:lvl2pPr marL="0" indent="0" algn="l">
              <a:spcBef>
                <a:spcPts val="0"/>
              </a:spcBef>
              <a:buNone/>
              <a:defRPr b="0">
                <a:solidFill>
                  <a:schemeClr val="bg1"/>
                </a:solidFill>
                <a:latin typeface="Roboto Light" panose="02000000000000000000" pitchFamily="2" charset="0"/>
                <a:ea typeface="Roboto Light" panose="02000000000000000000" pitchFamily="2" charset="0"/>
              </a:defRPr>
            </a:lvl2pPr>
            <a:lvl3pPr algn="ctr">
              <a:defRPr b="1">
                <a:solidFill>
                  <a:schemeClr val="accent4"/>
                </a:solidFill>
                <a:latin typeface="Roboto Light" panose="02000000000000000000" pitchFamily="2" charset="0"/>
                <a:ea typeface="Roboto Light" panose="02000000000000000000" pitchFamily="2" charset="0"/>
              </a:defRPr>
            </a:lvl3pPr>
            <a:lvl4pPr algn="ctr">
              <a:defRPr b="1">
                <a:solidFill>
                  <a:schemeClr val="accent4"/>
                </a:solidFill>
                <a:latin typeface="Roboto Light" panose="02000000000000000000" pitchFamily="2" charset="0"/>
                <a:ea typeface="Roboto Light" panose="02000000000000000000" pitchFamily="2" charset="0"/>
              </a:defRPr>
            </a:lvl4pPr>
            <a:lvl5pPr algn="ctr">
              <a:defRPr b="1">
                <a:solidFill>
                  <a:schemeClr val="accent4"/>
                </a:solidFill>
                <a:latin typeface="Roboto Light" panose="02000000000000000000" pitchFamily="2" charset="0"/>
                <a:ea typeface="Roboto Light" panose="02000000000000000000" pitchFamily="2" charset="0"/>
              </a:defRPr>
            </a:lvl5pPr>
          </a:lstStyle>
          <a:p>
            <a:pPr lvl="0"/>
            <a:r>
              <a:rPr lang="en-US" err="1"/>
              <a:t>Firstname</a:t>
            </a:r>
            <a:r>
              <a:rPr lang="en-US"/>
              <a:t> </a:t>
            </a:r>
            <a:r>
              <a:rPr lang="en-US" err="1"/>
              <a:t>Lastname</a:t>
            </a:r>
            <a:endParaRPr lang="en-US"/>
          </a:p>
          <a:p>
            <a:pPr lvl="1"/>
            <a:r>
              <a:rPr lang="en-US"/>
              <a:t>Title</a:t>
            </a:r>
          </a:p>
        </p:txBody>
      </p:sp>
      <p:pic>
        <p:nvPicPr>
          <p:cNvPr id="4" name="Picture 3">
            <a:extLst>
              <a:ext uri="{FF2B5EF4-FFF2-40B4-BE49-F238E27FC236}">
                <a16:creationId xmlns:a16="http://schemas.microsoft.com/office/drawing/2014/main" id="{F2CBB875-D127-4062-99AF-E2D8283336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50709" y="180575"/>
            <a:ext cx="888080" cy="176616"/>
          </a:xfrm>
          <a:prstGeom prst="rect">
            <a:avLst/>
          </a:prstGeom>
        </p:spPr>
      </p:pic>
      <p:grpSp>
        <p:nvGrpSpPr>
          <p:cNvPr id="6" name="Group 5">
            <a:extLst>
              <a:ext uri="{FF2B5EF4-FFF2-40B4-BE49-F238E27FC236}">
                <a16:creationId xmlns:a16="http://schemas.microsoft.com/office/drawing/2014/main" id="{B9B23A5C-F593-41B8-A5CD-6BAEFE1F9D80}"/>
              </a:ext>
            </a:extLst>
          </p:cNvPr>
          <p:cNvGrpSpPr/>
          <p:nvPr userDrawn="1"/>
        </p:nvGrpSpPr>
        <p:grpSpPr>
          <a:xfrm>
            <a:off x="0" y="0"/>
            <a:ext cx="9144000" cy="540902"/>
            <a:chOff x="0" y="0"/>
            <a:chExt cx="9144000" cy="540902"/>
          </a:xfrm>
        </p:grpSpPr>
        <p:cxnSp>
          <p:nvCxnSpPr>
            <p:cNvPr id="7" name="Straight Connector 6">
              <a:extLst>
                <a:ext uri="{FF2B5EF4-FFF2-40B4-BE49-F238E27FC236}">
                  <a16:creationId xmlns:a16="http://schemas.microsoft.com/office/drawing/2014/main" id="{790C2C58-2039-4690-8D33-3333FE0D9509}"/>
                </a:ext>
              </a:extLst>
            </p:cNvPr>
            <p:cNvCxnSpPr>
              <a:cxnSpLocks/>
            </p:cNvCxnSpPr>
            <p:nvPr userDrawn="1"/>
          </p:nvCxnSpPr>
          <p:spPr>
            <a:xfrm>
              <a:off x="8526267" y="0"/>
              <a:ext cx="0" cy="540902"/>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E0DE3A-31C8-453D-946A-576F9FD1AFFD}"/>
                </a:ext>
              </a:extLst>
            </p:cNvPr>
            <p:cNvCxnSpPr>
              <a:cxnSpLocks/>
            </p:cNvCxnSpPr>
            <p:nvPr userDrawn="1"/>
          </p:nvCxnSpPr>
          <p:spPr>
            <a:xfrm>
              <a:off x="0" y="540902"/>
              <a:ext cx="9144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6" name="Picture Placeholder 25">
            <a:extLst>
              <a:ext uri="{FF2B5EF4-FFF2-40B4-BE49-F238E27FC236}">
                <a16:creationId xmlns:a16="http://schemas.microsoft.com/office/drawing/2014/main" id="{B7A68EDD-834D-495D-9BAF-45C188A8BC0C}"/>
              </a:ext>
            </a:extLst>
          </p:cNvPr>
          <p:cNvSpPr>
            <a:spLocks noGrp="1"/>
          </p:cNvSpPr>
          <p:nvPr>
            <p:ph type="pic" sz="quarter" idx="25" hasCustomPrompt="1"/>
          </p:nvPr>
        </p:nvSpPr>
        <p:spPr>
          <a:xfrm>
            <a:off x="2870032" y="5466405"/>
            <a:ext cx="822960" cy="822960"/>
          </a:xfrm>
          <a:prstGeom prst="ellipse">
            <a:avLst/>
          </a:prstGeom>
        </p:spPr>
        <p:txBody>
          <a:bodyPr>
            <a:noAutofit/>
          </a:bodyPr>
          <a:lstStyle>
            <a:lvl1pPr marL="0" indent="0">
              <a:buNone/>
              <a:defRPr sz="1050">
                <a:solidFill>
                  <a:schemeClr val="bg1"/>
                </a:solidFill>
              </a:defRPr>
            </a:lvl1pPr>
          </a:lstStyle>
          <a:p>
            <a:r>
              <a:rPr lang="en-US"/>
              <a:t> </a:t>
            </a:r>
          </a:p>
        </p:txBody>
      </p:sp>
    </p:spTree>
    <p:extLst>
      <p:ext uri="{BB962C8B-B14F-4D97-AF65-F5344CB8AC3E}">
        <p14:creationId xmlns:p14="http://schemas.microsoft.com/office/powerpoint/2010/main" val="2248257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 1 Block">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8564078" y="152400"/>
            <a:ext cx="437146"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a:solidFill>
                <a:schemeClr val="bg1"/>
              </a:solidFill>
              <a:latin typeface="+mj-lt"/>
            </a:endParaRPr>
          </a:p>
        </p:txBody>
      </p:sp>
      <p:sp>
        <p:nvSpPr>
          <p:cNvPr id="2" name="Title 1">
            <a:extLst>
              <a:ext uri="{FF2B5EF4-FFF2-40B4-BE49-F238E27FC236}">
                <a16:creationId xmlns:a16="http://schemas.microsoft.com/office/drawing/2014/main" id="{5FFA4AC8-0813-4E1D-8210-F157ECDB1AD8}"/>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sp>
        <p:nvSpPr>
          <p:cNvPr id="5" name="Text Placeholder 4">
            <a:extLst>
              <a:ext uri="{FF2B5EF4-FFF2-40B4-BE49-F238E27FC236}">
                <a16:creationId xmlns:a16="http://schemas.microsoft.com/office/drawing/2014/main" id="{298F5C5B-8A91-419A-8C1B-5EFA7B4FBB39}"/>
              </a:ext>
            </a:extLst>
          </p:cNvPr>
          <p:cNvSpPr>
            <a:spLocks noGrp="1"/>
          </p:cNvSpPr>
          <p:nvPr>
            <p:ph type="body" sz="quarter" idx="10" hasCustomPrompt="1"/>
          </p:nvPr>
        </p:nvSpPr>
        <p:spPr>
          <a:xfrm>
            <a:off x="1143793" y="2307785"/>
            <a:ext cx="6856413" cy="3047987"/>
          </a:xfrm>
        </p:spPr>
        <p:txBody>
          <a:bodyPr>
            <a:noAutofit/>
          </a:bodyPr>
          <a:lstStyle>
            <a:lvl1pPr marL="0" indent="0" algn="ctr">
              <a:buNone/>
              <a:defRPr sz="2500" b="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goes here</a:t>
            </a:r>
          </a:p>
        </p:txBody>
      </p:sp>
      <p:sp>
        <p:nvSpPr>
          <p:cNvPr id="20" name="Text Placeholder 2">
            <a:extLst>
              <a:ext uri="{FF2B5EF4-FFF2-40B4-BE49-F238E27FC236}">
                <a16:creationId xmlns:a16="http://schemas.microsoft.com/office/drawing/2014/main" id="{1911AA87-15AF-4670-A4F3-ABC5441BD4F9}"/>
              </a:ext>
            </a:extLst>
          </p:cNvPr>
          <p:cNvSpPr>
            <a:spLocks noGrp="1"/>
          </p:cNvSpPr>
          <p:nvPr>
            <p:ph type="body" sz="quarter" idx="24" hasCustomPrompt="1"/>
          </p:nvPr>
        </p:nvSpPr>
        <p:spPr>
          <a:xfrm>
            <a:off x="1143793" y="5306629"/>
            <a:ext cx="6856413" cy="548019"/>
          </a:xfrm>
        </p:spPr>
        <p:txBody>
          <a:bodyPr>
            <a:noAutofit/>
          </a:bodyPr>
          <a:lstStyle>
            <a:lvl1pPr marL="0" indent="0" algn="ctr">
              <a:lnSpc>
                <a:spcPct val="100000"/>
              </a:lnSpc>
              <a:spcBef>
                <a:spcPts val="0"/>
              </a:spcBef>
              <a:buNone/>
              <a:defRPr lang="en-US" sz="1800" b="1" i="0" kern="0" dirty="0">
                <a:solidFill>
                  <a:schemeClr val="bg1"/>
                </a:solidFill>
                <a:latin typeface="Roboto" panose="02000000000000000000" pitchFamily="2" charset="0"/>
                <a:ea typeface="Roboto" panose="02000000000000000000" pitchFamily="2" charset="0"/>
                <a:cs typeface="Roboto" panose="02000000000000000000" pitchFamily="2" charset="0"/>
              </a:defRPr>
            </a:lvl1pPr>
            <a:lvl2pPr algn="ctr">
              <a:defRPr b="1">
                <a:solidFill>
                  <a:schemeClr val="accent4"/>
                </a:solidFill>
                <a:latin typeface="Roboto Light" panose="02000000000000000000" pitchFamily="2" charset="0"/>
                <a:ea typeface="Roboto Light" panose="02000000000000000000" pitchFamily="2" charset="0"/>
              </a:defRPr>
            </a:lvl2pPr>
            <a:lvl3pPr algn="ctr">
              <a:defRPr b="1">
                <a:solidFill>
                  <a:schemeClr val="accent4"/>
                </a:solidFill>
                <a:latin typeface="Roboto Light" panose="02000000000000000000" pitchFamily="2" charset="0"/>
                <a:ea typeface="Roboto Light" panose="02000000000000000000" pitchFamily="2" charset="0"/>
              </a:defRPr>
            </a:lvl3pPr>
            <a:lvl4pPr algn="ctr">
              <a:defRPr b="1">
                <a:solidFill>
                  <a:schemeClr val="accent4"/>
                </a:solidFill>
                <a:latin typeface="Roboto Light" panose="02000000000000000000" pitchFamily="2" charset="0"/>
                <a:ea typeface="Roboto Light" panose="02000000000000000000" pitchFamily="2" charset="0"/>
              </a:defRPr>
            </a:lvl4pPr>
            <a:lvl5pPr algn="ctr">
              <a:defRPr b="1">
                <a:solidFill>
                  <a:schemeClr val="accent4"/>
                </a:solidFill>
                <a:latin typeface="Roboto Light" panose="02000000000000000000" pitchFamily="2" charset="0"/>
                <a:ea typeface="Roboto Light" panose="02000000000000000000" pitchFamily="2" charset="0"/>
              </a:defRPr>
            </a:lvl5pPr>
          </a:lstStyle>
          <a:p>
            <a:pPr lvl="0"/>
            <a:r>
              <a:rPr lang="en-US"/>
              <a:t>— Name or descriptor</a:t>
            </a:r>
          </a:p>
        </p:txBody>
      </p:sp>
      <p:pic>
        <p:nvPicPr>
          <p:cNvPr id="4" name="Picture 3">
            <a:extLst>
              <a:ext uri="{FF2B5EF4-FFF2-40B4-BE49-F238E27FC236}">
                <a16:creationId xmlns:a16="http://schemas.microsoft.com/office/drawing/2014/main" id="{F2CBB875-D127-4062-99AF-E2D8283336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50709" y="180575"/>
            <a:ext cx="888080" cy="176616"/>
          </a:xfrm>
          <a:prstGeom prst="rect">
            <a:avLst/>
          </a:prstGeom>
        </p:spPr>
      </p:pic>
      <p:grpSp>
        <p:nvGrpSpPr>
          <p:cNvPr id="6" name="Group 5">
            <a:extLst>
              <a:ext uri="{FF2B5EF4-FFF2-40B4-BE49-F238E27FC236}">
                <a16:creationId xmlns:a16="http://schemas.microsoft.com/office/drawing/2014/main" id="{B9B23A5C-F593-41B8-A5CD-6BAEFE1F9D80}"/>
              </a:ext>
            </a:extLst>
          </p:cNvPr>
          <p:cNvGrpSpPr/>
          <p:nvPr userDrawn="1"/>
        </p:nvGrpSpPr>
        <p:grpSpPr>
          <a:xfrm>
            <a:off x="0" y="0"/>
            <a:ext cx="9144000" cy="540902"/>
            <a:chOff x="0" y="0"/>
            <a:chExt cx="9144000" cy="540902"/>
          </a:xfrm>
        </p:grpSpPr>
        <p:cxnSp>
          <p:nvCxnSpPr>
            <p:cNvPr id="7" name="Straight Connector 6">
              <a:extLst>
                <a:ext uri="{FF2B5EF4-FFF2-40B4-BE49-F238E27FC236}">
                  <a16:creationId xmlns:a16="http://schemas.microsoft.com/office/drawing/2014/main" id="{790C2C58-2039-4690-8D33-3333FE0D9509}"/>
                </a:ext>
              </a:extLst>
            </p:cNvPr>
            <p:cNvCxnSpPr>
              <a:cxnSpLocks/>
            </p:cNvCxnSpPr>
            <p:nvPr userDrawn="1"/>
          </p:nvCxnSpPr>
          <p:spPr>
            <a:xfrm>
              <a:off x="8526267" y="0"/>
              <a:ext cx="0" cy="540902"/>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E0DE3A-31C8-453D-946A-576F9FD1AFFD}"/>
                </a:ext>
              </a:extLst>
            </p:cNvPr>
            <p:cNvCxnSpPr>
              <a:cxnSpLocks/>
            </p:cNvCxnSpPr>
            <p:nvPr userDrawn="1"/>
          </p:nvCxnSpPr>
          <p:spPr>
            <a:xfrm>
              <a:off x="0" y="540902"/>
              <a:ext cx="9144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2114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Orange 1 Partner">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B2F897-798A-4CFB-824F-2FE48C5FEFB1}"/>
              </a:ext>
            </a:extLst>
          </p:cNvPr>
          <p:cNvSpPr>
            <a:spLocks noGrp="1"/>
          </p:cNvSpPr>
          <p:nvPr>
            <p:ph type="title" hasCustomPrompt="1"/>
          </p:nvPr>
        </p:nvSpPr>
        <p:spPr>
          <a:xfrm>
            <a:off x="884792" y="914408"/>
            <a:ext cx="6963808" cy="1527048"/>
          </a:xfrm>
        </p:spPr>
        <p:txBody>
          <a:bodyPr anchor="b"/>
          <a:lstStyle>
            <a:lvl1pPr marL="0" indent="0" algn="l" defTabSz="685800" rtl="0" eaLnBrk="1" latinLnBrk="0" hangingPunct="1">
              <a:lnSpc>
                <a:spcPct val="100000"/>
              </a:lnSpc>
              <a:spcBef>
                <a:spcPts val="2400"/>
              </a:spcBef>
              <a:spcAft>
                <a:spcPts val="0"/>
              </a:spcAft>
              <a:buFont typeface="Arial" panose="020B0604020202020204" pitchFamily="34" charset="0"/>
              <a:buNone/>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rPr>
              <a:t>Lorem Ipsum Dolor Sit </a:t>
            </a:r>
            <a:r>
              <a:rPr lang="en-US" sz="4000" kern="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Amet</a:t>
            </a:r>
            <a:r>
              <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4000" kern="0" err="1">
                <a:solidFill>
                  <a:schemeClr val="bg1"/>
                </a:solidFill>
                <a:latin typeface="Roboto Light" panose="02000000000000000000" pitchFamily="2" charset="0"/>
                <a:ea typeface="Roboto Light" panose="02000000000000000000" pitchFamily="2" charset="0"/>
                <a:cs typeface="Roboto Light" panose="02000000000000000000" pitchFamily="2" charset="0"/>
              </a:rPr>
              <a:t>Consectetur</a:t>
            </a:r>
            <a:r>
              <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4000" kern="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Adipiscing</a:t>
            </a:r>
            <a:r>
              <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4000" kern="0" err="1">
                <a:solidFill>
                  <a:schemeClr val="bg1"/>
                </a:solidFill>
                <a:latin typeface="Roboto Light" panose="02000000000000000000" pitchFamily="2" charset="0"/>
                <a:ea typeface="Roboto Light" panose="02000000000000000000" pitchFamily="2" charset="0"/>
                <a:cs typeface="Roboto Light" panose="02000000000000000000" pitchFamily="2" charset="0"/>
              </a:rPr>
              <a:t>Elit</a:t>
            </a:r>
            <a:endParaRPr lang="en-US"/>
          </a:p>
        </p:txBody>
      </p:sp>
      <p:sp>
        <p:nvSpPr>
          <p:cNvPr id="15" name="Text Placeholder 14">
            <a:extLst>
              <a:ext uri="{FF2B5EF4-FFF2-40B4-BE49-F238E27FC236}">
                <a16:creationId xmlns:a16="http://schemas.microsoft.com/office/drawing/2014/main" id="{F44AFCD6-3954-A24D-BD49-C762245EB8CB}"/>
              </a:ext>
            </a:extLst>
          </p:cNvPr>
          <p:cNvSpPr>
            <a:spLocks noGrp="1"/>
          </p:cNvSpPr>
          <p:nvPr>
            <p:ph type="body" sz="quarter" idx="11" hasCustomPrompt="1"/>
          </p:nvPr>
        </p:nvSpPr>
        <p:spPr>
          <a:xfrm>
            <a:off x="884792" y="2619974"/>
            <a:ext cx="6963808" cy="599835"/>
          </a:xfrm>
        </p:spPr>
        <p:txBody>
          <a:bodyPr anchor="ctr"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7" name="Text Placeholder 16">
            <a:extLst>
              <a:ext uri="{FF2B5EF4-FFF2-40B4-BE49-F238E27FC236}">
                <a16:creationId xmlns:a16="http://schemas.microsoft.com/office/drawing/2014/main" id="{05A1EC64-FB37-C649-8951-15A1496C4E40}"/>
              </a:ext>
            </a:extLst>
          </p:cNvPr>
          <p:cNvSpPr>
            <a:spLocks noGrp="1"/>
          </p:cNvSpPr>
          <p:nvPr>
            <p:ph type="body" sz="quarter" idx="12" hasCustomPrompt="1"/>
          </p:nvPr>
        </p:nvSpPr>
        <p:spPr>
          <a:xfrm>
            <a:off x="884792" y="3436071"/>
            <a:ext cx="3959225" cy="326874"/>
          </a:xfrm>
        </p:spPr>
        <p:txBody>
          <a:bodyPr/>
          <a:lstStyle>
            <a:lvl1pPr marL="0" indent="0">
              <a:spcBef>
                <a:spcPts val="0"/>
              </a:spcBef>
              <a:spcAft>
                <a:spcPts val="0"/>
              </a:spcAft>
              <a:buNone/>
              <a:defRPr sz="1400" b="1" i="0">
                <a:solidFill>
                  <a:schemeClr val="bg1"/>
                </a:solidFill>
                <a:latin typeface="+mn-lt"/>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  Version Number</a:t>
            </a:r>
          </a:p>
        </p:txBody>
      </p:sp>
      <p:sp>
        <p:nvSpPr>
          <p:cNvPr id="20" name="Text Placeholder 19">
            <a:extLst>
              <a:ext uri="{FF2B5EF4-FFF2-40B4-BE49-F238E27FC236}">
                <a16:creationId xmlns:a16="http://schemas.microsoft.com/office/drawing/2014/main" id="{9D334EFD-18F5-B147-A3C9-91EC1947A0DB}"/>
              </a:ext>
            </a:extLst>
          </p:cNvPr>
          <p:cNvSpPr>
            <a:spLocks noGrp="1"/>
          </p:cNvSpPr>
          <p:nvPr>
            <p:ph type="body" sz="quarter" idx="13" hasCustomPrompt="1"/>
          </p:nvPr>
        </p:nvSpPr>
        <p:spPr>
          <a:xfrm>
            <a:off x="884792" y="3743397"/>
            <a:ext cx="3970337" cy="772332"/>
          </a:xfrm>
        </p:spPr>
        <p:txBody>
          <a:bodyPr/>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a:t>
            </a:r>
            <a:r>
              <a:rPr lang="en-US" err="1"/>
              <a:t>FirstName</a:t>
            </a:r>
            <a:r>
              <a:rPr lang="en-US"/>
              <a:t> </a:t>
            </a:r>
            <a:r>
              <a:rPr lang="en-US" err="1"/>
              <a:t>LastName</a:t>
            </a:r>
            <a:endParaRPr lang="en-US"/>
          </a:p>
          <a:p>
            <a:r>
              <a:rPr lang="en-US"/>
              <a:t>Presenter 2 </a:t>
            </a:r>
            <a:r>
              <a:rPr lang="en-US" err="1"/>
              <a:t>FirstName</a:t>
            </a:r>
            <a:r>
              <a:rPr lang="en-US"/>
              <a:t> </a:t>
            </a:r>
            <a:r>
              <a:rPr lang="en-US" err="1"/>
              <a:t>LastName</a:t>
            </a:r>
            <a:endParaRPr lang="en-US"/>
          </a:p>
        </p:txBody>
      </p:sp>
      <p:grpSp>
        <p:nvGrpSpPr>
          <p:cNvPr id="13" name="Group 12">
            <a:extLst>
              <a:ext uri="{FF2B5EF4-FFF2-40B4-BE49-F238E27FC236}">
                <a16:creationId xmlns:a16="http://schemas.microsoft.com/office/drawing/2014/main" id="{96515C1C-AE67-4406-82EC-AC07FA3352BD}"/>
              </a:ext>
            </a:extLst>
          </p:cNvPr>
          <p:cNvGrpSpPr/>
          <p:nvPr userDrawn="1"/>
        </p:nvGrpSpPr>
        <p:grpSpPr>
          <a:xfrm>
            <a:off x="876300" y="2592099"/>
            <a:ext cx="7620000" cy="652286"/>
            <a:chOff x="612648" y="2592099"/>
            <a:chExt cx="7811128" cy="652286"/>
          </a:xfrm>
        </p:grpSpPr>
        <p:cxnSp>
          <p:nvCxnSpPr>
            <p:cNvPr id="14" name="Straight Connector 13">
              <a:extLst>
                <a:ext uri="{FF2B5EF4-FFF2-40B4-BE49-F238E27FC236}">
                  <a16:creationId xmlns:a16="http://schemas.microsoft.com/office/drawing/2014/main" id="{309FDBB7-875A-40E8-9A3B-01AE53094F21}"/>
                </a:ext>
              </a:extLst>
            </p:cNvPr>
            <p:cNvCxnSpPr>
              <a:cxnSpLocks/>
            </p:cNvCxnSpPr>
            <p:nvPr/>
          </p:nvCxnSpPr>
          <p:spPr>
            <a:xfrm>
              <a:off x="612648" y="3244385"/>
              <a:ext cx="7811128"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A3CD24C-9429-4897-9316-81BB89B9767A}"/>
                </a:ext>
              </a:extLst>
            </p:cNvPr>
            <p:cNvCxnSpPr>
              <a:cxnSpLocks/>
            </p:cNvCxnSpPr>
            <p:nvPr/>
          </p:nvCxnSpPr>
          <p:spPr>
            <a:xfrm>
              <a:off x="612648" y="2592099"/>
              <a:ext cx="7811128"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45BD0F6B-5637-42BC-B533-802F50ECAE12}"/>
              </a:ext>
            </a:extLst>
          </p:cNvPr>
          <p:cNvSpPr/>
          <p:nvPr userDrawn="1"/>
        </p:nvSpPr>
        <p:spPr>
          <a:xfrm>
            <a:off x="0" y="6042991"/>
            <a:ext cx="9144000" cy="815009"/>
          </a:xfrm>
          <a:prstGeom prst="rect">
            <a:avLst/>
          </a:prstGeom>
          <a:solidFill>
            <a:schemeClr val="bg1"/>
          </a:solidFill>
        </p:spPr>
        <p:txBody>
          <a:bodyPr wrap="none" rtlCol="0" anchor="ctr">
            <a:noAutofit/>
          </a:bodyPr>
          <a:lstStyle/>
          <a:p>
            <a:pPr marL="0" indent="0" algn="ctr">
              <a:buFontTx/>
              <a:buNone/>
            </a:pPr>
            <a:endParaRPr lang="en-US" sz="2400" kern="0">
              <a:solidFill>
                <a:schemeClr val="tx1"/>
              </a:solidFill>
            </a:endParaRPr>
          </a:p>
        </p:txBody>
      </p:sp>
      <p:pic>
        <p:nvPicPr>
          <p:cNvPr id="19" name="Graphic 18">
            <a:extLst>
              <a:ext uri="{FF2B5EF4-FFF2-40B4-BE49-F238E27FC236}">
                <a16:creationId xmlns:a16="http://schemas.microsoft.com/office/drawing/2014/main" id="{59CCABA1-7019-4DCF-A98E-7C0960BDA6A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78299" y="6217761"/>
            <a:ext cx="2715768" cy="473322"/>
          </a:xfrm>
          <a:prstGeom prst="rect">
            <a:avLst/>
          </a:prstGeom>
        </p:spPr>
      </p:pic>
      <p:cxnSp>
        <p:nvCxnSpPr>
          <p:cNvPr id="21" name="Straight Connector 20">
            <a:extLst>
              <a:ext uri="{FF2B5EF4-FFF2-40B4-BE49-F238E27FC236}">
                <a16:creationId xmlns:a16="http://schemas.microsoft.com/office/drawing/2014/main" id="{662A0FF0-062F-4CD5-BB87-AF3BAD469DCE}"/>
              </a:ext>
            </a:extLst>
          </p:cNvPr>
          <p:cNvCxnSpPr>
            <a:cxnSpLocks/>
          </p:cNvCxnSpPr>
          <p:nvPr userDrawn="1"/>
        </p:nvCxnSpPr>
        <p:spPr>
          <a:xfrm>
            <a:off x="6622890" y="6192376"/>
            <a:ext cx="0" cy="510981"/>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55095"/>
      </p:ext>
    </p:extLst>
  </p:cSld>
  <p:clrMapOvr>
    <a:masterClrMapping/>
  </p:clrMapOvr>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ts with Intro">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8564078" y="152400"/>
            <a:ext cx="437146"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a:solidFill>
                <a:schemeClr val="bg1"/>
              </a:solidFill>
              <a:latin typeface="+mj-lt"/>
            </a:endParaRPr>
          </a:p>
        </p:txBody>
      </p:sp>
      <p:sp>
        <p:nvSpPr>
          <p:cNvPr id="2" name="Title 1">
            <a:extLst>
              <a:ext uri="{FF2B5EF4-FFF2-40B4-BE49-F238E27FC236}">
                <a16:creationId xmlns:a16="http://schemas.microsoft.com/office/drawing/2014/main" id="{33109F52-5CF6-469C-B5F3-BA0058B83CAB}"/>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sp>
        <p:nvSpPr>
          <p:cNvPr id="11" name="Text Placeholder 9">
            <a:extLst>
              <a:ext uri="{FF2B5EF4-FFF2-40B4-BE49-F238E27FC236}">
                <a16:creationId xmlns:a16="http://schemas.microsoft.com/office/drawing/2014/main" id="{64EA17B8-C70E-4040-A344-B14F83431712}"/>
              </a:ext>
            </a:extLst>
          </p:cNvPr>
          <p:cNvSpPr>
            <a:spLocks noGrp="1"/>
          </p:cNvSpPr>
          <p:nvPr>
            <p:ph type="body" sz="quarter" idx="11" hasCustomPrompt="1"/>
          </p:nvPr>
        </p:nvSpPr>
        <p:spPr>
          <a:xfrm>
            <a:off x="612775" y="914400"/>
            <a:ext cx="6931025" cy="968375"/>
          </a:xfrm>
        </p:spPr>
        <p:txBody>
          <a:bodyPr/>
          <a:lstStyle>
            <a:lvl1pPr>
              <a:defRPr sz="2600" b="0">
                <a:solidFill>
                  <a:schemeClr val="bg1"/>
                </a:solidFill>
                <a:latin typeface="Roboto Light" pitchFamily="2" charset="0"/>
                <a:ea typeface="Roboto Light" pitchFamily="2" charset="0"/>
              </a:defRPr>
            </a:lvl1pPr>
            <a:lvl2pPr marL="0" indent="0">
              <a:buNone/>
              <a:defRPr/>
            </a:lvl2pPr>
          </a:lstStyle>
          <a:p>
            <a:pPr lvl="0"/>
            <a:r>
              <a:rPr lang="en-US"/>
              <a:t>Primary Statement</a:t>
            </a:r>
          </a:p>
        </p:txBody>
      </p:sp>
      <p:sp>
        <p:nvSpPr>
          <p:cNvPr id="5" name="Text Placeholder 4">
            <a:extLst>
              <a:ext uri="{FF2B5EF4-FFF2-40B4-BE49-F238E27FC236}">
                <a16:creationId xmlns:a16="http://schemas.microsoft.com/office/drawing/2014/main" id="{298F5C5B-8A91-419A-8C1B-5EFA7B4FBB39}"/>
              </a:ext>
            </a:extLst>
          </p:cNvPr>
          <p:cNvSpPr>
            <a:spLocks noGrp="1"/>
          </p:cNvSpPr>
          <p:nvPr>
            <p:ph type="body" sz="quarter" idx="10"/>
          </p:nvPr>
        </p:nvSpPr>
        <p:spPr>
          <a:xfrm>
            <a:off x="612869" y="2133600"/>
            <a:ext cx="6930931" cy="381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2CBB875-D127-4062-99AF-E2D8283336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50709" y="180575"/>
            <a:ext cx="888080" cy="176616"/>
          </a:xfrm>
          <a:prstGeom prst="rect">
            <a:avLst/>
          </a:prstGeom>
        </p:spPr>
      </p:pic>
      <p:grpSp>
        <p:nvGrpSpPr>
          <p:cNvPr id="6" name="Group 5">
            <a:extLst>
              <a:ext uri="{FF2B5EF4-FFF2-40B4-BE49-F238E27FC236}">
                <a16:creationId xmlns:a16="http://schemas.microsoft.com/office/drawing/2014/main" id="{B9B23A5C-F593-41B8-A5CD-6BAEFE1F9D80}"/>
              </a:ext>
            </a:extLst>
          </p:cNvPr>
          <p:cNvGrpSpPr/>
          <p:nvPr userDrawn="1"/>
        </p:nvGrpSpPr>
        <p:grpSpPr>
          <a:xfrm>
            <a:off x="0" y="0"/>
            <a:ext cx="9144000" cy="540902"/>
            <a:chOff x="0" y="0"/>
            <a:chExt cx="9144000" cy="540902"/>
          </a:xfrm>
        </p:grpSpPr>
        <p:cxnSp>
          <p:nvCxnSpPr>
            <p:cNvPr id="7" name="Straight Connector 6">
              <a:extLst>
                <a:ext uri="{FF2B5EF4-FFF2-40B4-BE49-F238E27FC236}">
                  <a16:creationId xmlns:a16="http://schemas.microsoft.com/office/drawing/2014/main" id="{790C2C58-2039-4690-8D33-3333FE0D9509}"/>
                </a:ext>
              </a:extLst>
            </p:cNvPr>
            <p:cNvCxnSpPr>
              <a:cxnSpLocks/>
            </p:cNvCxnSpPr>
            <p:nvPr userDrawn="1"/>
          </p:nvCxnSpPr>
          <p:spPr>
            <a:xfrm>
              <a:off x="8526267" y="0"/>
              <a:ext cx="0" cy="540902"/>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E0DE3A-31C8-453D-946A-576F9FD1AFFD}"/>
                </a:ext>
              </a:extLst>
            </p:cNvPr>
            <p:cNvCxnSpPr>
              <a:cxnSpLocks/>
            </p:cNvCxnSpPr>
            <p:nvPr userDrawn="1"/>
          </p:nvCxnSpPr>
          <p:spPr>
            <a:xfrm>
              <a:off x="0" y="540902"/>
              <a:ext cx="9144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19542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p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BF85-3603-48F6-8CC6-084AC70FB76D}"/>
              </a:ext>
            </a:extLst>
          </p:cNvPr>
          <p:cNvSpPr>
            <a:spLocks noGrp="1"/>
          </p:cNvSpPr>
          <p:nvPr>
            <p:ph type="title" hasCustomPrompt="1"/>
          </p:nvPr>
        </p:nvSpPr>
        <p:spPr/>
        <p:txBody>
          <a:bodyPr/>
          <a:lstStyle/>
          <a:p>
            <a:r>
              <a:rPr lang="en-US"/>
              <a:t>SECTION NAME  :  PAGE TITLE</a:t>
            </a:r>
          </a:p>
        </p:txBody>
      </p:sp>
      <p:sp>
        <p:nvSpPr>
          <p:cNvPr id="3" name="Text Placeholder 2">
            <a:extLst>
              <a:ext uri="{FF2B5EF4-FFF2-40B4-BE49-F238E27FC236}">
                <a16:creationId xmlns:a16="http://schemas.microsoft.com/office/drawing/2014/main" id="{FFDAB911-D10A-44ED-AFEE-849F36611F9D}"/>
              </a:ext>
            </a:extLst>
          </p:cNvPr>
          <p:cNvSpPr>
            <a:spLocks noGrp="1"/>
          </p:cNvSpPr>
          <p:nvPr>
            <p:ph type="body" sz="quarter" idx="23"/>
          </p:nvPr>
        </p:nvSpPr>
        <p:spPr>
          <a:xfrm>
            <a:off x="609600" y="1524002"/>
            <a:ext cx="2329543" cy="4419600"/>
          </a:xfrm>
        </p:spPr>
        <p:txBody>
          <a:bodyPr/>
          <a:lstStyle>
            <a:lvl1pPr>
              <a:spcBef>
                <a:spcPts val="2400"/>
              </a:spcBef>
              <a:defRPr>
                <a:solidFill>
                  <a:schemeClr val="tx2"/>
                </a:solidFill>
              </a:defRPr>
            </a:lvl1pPr>
            <a:lvl2pPr>
              <a:spcBef>
                <a:spcPts val="300"/>
              </a:spcBef>
              <a:spcAft>
                <a:spcPts val="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846252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777B4-202C-41D7-9EC4-2A267FFCAC04}"/>
              </a:ext>
            </a:extLst>
          </p:cNvPr>
          <p:cNvSpPr>
            <a:spLocks noGrp="1"/>
          </p:cNvSpPr>
          <p:nvPr>
            <p:ph type="title" hasCustomPrompt="1"/>
          </p:nvPr>
        </p:nvSpPr>
        <p:spPr/>
        <p:txBody>
          <a:bodyPr/>
          <a:lstStyle/>
          <a:p>
            <a:r>
              <a:rPr lang="en-US"/>
              <a:t>SECTION NAME  :  PAGE TITLE</a:t>
            </a:r>
          </a:p>
        </p:txBody>
      </p:sp>
      <p:sp>
        <p:nvSpPr>
          <p:cNvPr id="3" name="Table Placeholder 3">
            <a:extLst>
              <a:ext uri="{FF2B5EF4-FFF2-40B4-BE49-F238E27FC236}">
                <a16:creationId xmlns:a16="http://schemas.microsoft.com/office/drawing/2014/main" id="{EAF6AE4A-2269-429F-9679-489A2E642AC4}"/>
              </a:ext>
            </a:extLst>
          </p:cNvPr>
          <p:cNvSpPr>
            <a:spLocks noGrp="1"/>
          </p:cNvSpPr>
          <p:nvPr>
            <p:ph type="tbl" sz="quarter" idx="23" hasCustomPrompt="1"/>
          </p:nvPr>
        </p:nvSpPr>
        <p:spPr>
          <a:xfrm>
            <a:off x="622300" y="914400"/>
            <a:ext cx="7912100" cy="5372100"/>
          </a:xfrm>
        </p:spPr>
        <p:txBody>
          <a:bodyPr/>
          <a:lstStyle>
            <a:lvl1pPr marL="0" indent="0">
              <a:buFontTx/>
              <a:buNone/>
              <a:defRPr b="0"/>
            </a:lvl1pPr>
          </a:lstStyle>
          <a:p>
            <a:pPr marL="0" marR="0" lvl="0" indent="0" algn="l" defTabSz="914400" rtl="0" eaLnBrk="1" fontAlgn="auto" latinLnBrk="0" hangingPunct="1">
              <a:lnSpc>
                <a:spcPct val="100000"/>
              </a:lnSpc>
              <a:spcBef>
                <a:spcPts val="1000"/>
              </a:spcBef>
              <a:spcAft>
                <a:spcPts val="600"/>
              </a:spcAft>
              <a:buClrTx/>
              <a:buSzTx/>
              <a:buFontTx/>
              <a:buNone/>
              <a:tabLst/>
              <a:defRPr/>
            </a:pPr>
            <a:r>
              <a:rPr lang="en-US"/>
              <a:t>Click the icon to add table</a:t>
            </a:r>
          </a:p>
        </p:txBody>
      </p:sp>
    </p:spTree>
    <p:extLst>
      <p:ext uri="{BB962C8B-B14F-4D97-AF65-F5344CB8AC3E}">
        <p14:creationId xmlns:p14="http://schemas.microsoft.com/office/powerpoint/2010/main" val="343784862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s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3951-4016-4A89-9242-2BBA7DB03DE4}"/>
              </a:ext>
            </a:extLst>
          </p:cNvPr>
          <p:cNvSpPr>
            <a:spLocks noGrp="1"/>
          </p:cNvSpPr>
          <p:nvPr>
            <p:ph type="title" hasCustomPrompt="1"/>
          </p:nvPr>
        </p:nvSpPr>
        <p:spPr/>
        <p:txBody>
          <a:bodyPr/>
          <a:lstStyle/>
          <a:p>
            <a:r>
              <a:rPr lang="en-US"/>
              <a:t>SECTION NAME  :  PAGE TITLE</a:t>
            </a:r>
          </a:p>
        </p:txBody>
      </p:sp>
      <p:sp>
        <p:nvSpPr>
          <p:cNvPr id="5" name="Table Placeholder 3">
            <a:extLst>
              <a:ext uri="{FF2B5EF4-FFF2-40B4-BE49-F238E27FC236}">
                <a16:creationId xmlns:a16="http://schemas.microsoft.com/office/drawing/2014/main" id="{89A5234E-210D-461C-9767-2C25092F316E}"/>
              </a:ext>
            </a:extLst>
          </p:cNvPr>
          <p:cNvSpPr>
            <a:spLocks noGrp="1"/>
          </p:cNvSpPr>
          <p:nvPr>
            <p:ph type="tbl" sz="quarter" idx="23" hasCustomPrompt="1"/>
          </p:nvPr>
        </p:nvSpPr>
        <p:spPr>
          <a:xfrm>
            <a:off x="622300" y="1828800"/>
            <a:ext cx="3743223" cy="4114800"/>
          </a:xfrm>
        </p:spPr>
        <p:txBody>
          <a:bodyPr/>
          <a:lstStyle>
            <a:lvl1pPr marL="0" indent="0">
              <a:buFontTx/>
              <a:buNone/>
              <a:defRPr b="0"/>
            </a:lvl1pPr>
          </a:lstStyle>
          <a:p>
            <a:pPr marL="0" marR="0" lvl="0" indent="0" algn="l" defTabSz="914400" rtl="0" eaLnBrk="1" fontAlgn="auto" latinLnBrk="0" hangingPunct="1">
              <a:lnSpc>
                <a:spcPct val="100000"/>
              </a:lnSpc>
              <a:spcBef>
                <a:spcPts val="1000"/>
              </a:spcBef>
              <a:spcAft>
                <a:spcPts val="600"/>
              </a:spcAft>
              <a:buClrTx/>
              <a:buSzTx/>
              <a:buFontTx/>
              <a:buNone/>
              <a:tabLst/>
              <a:defRPr/>
            </a:pPr>
            <a:r>
              <a:rPr lang="en-US"/>
              <a:t>Click the icon to add table</a:t>
            </a:r>
          </a:p>
        </p:txBody>
      </p:sp>
      <p:sp>
        <p:nvSpPr>
          <p:cNvPr id="6" name="Table Placeholder 3">
            <a:extLst>
              <a:ext uri="{FF2B5EF4-FFF2-40B4-BE49-F238E27FC236}">
                <a16:creationId xmlns:a16="http://schemas.microsoft.com/office/drawing/2014/main" id="{F7B5C223-741E-4C7A-ACAD-252262D5E293}"/>
              </a:ext>
            </a:extLst>
          </p:cNvPr>
          <p:cNvSpPr>
            <a:spLocks noGrp="1"/>
          </p:cNvSpPr>
          <p:nvPr>
            <p:ph type="tbl" sz="quarter" idx="24" hasCustomPrompt="1"/>
          </p:nvPr>
        </p:nvSpPr>
        <p:spPr>
          <a:xfrm>
            <a:off x="4791177" y="1828800"/>
            <a:ext cx="3743223" cy="4114800"/>
          </a:xfrm>
        </p:spPr>
        <p:txBody>
          <a:bodyPr/>
          <a:lstStyle>
            <a:lvl1pPr marL="0" indent="0">
              <a:buFontTx/>
              <a:buNone/>
              <a:defRPr b="0"/>
            </a:lvl1pPr>
          </a:lstStyle>
          <a:p>
            <a:pPr marL="0" marR="0" lvl="0" indent="0" algn="l" defTabSz="914400" rtl="0" eaLnBrk="1" fontAlgn="auto" latinLnBrk="0" hangingPunct="1">
              <a:lnSpc>
                <a:spcPct val="100000"/>
              </a:lnSpc>
              <a:spcBef>
                <a:spcPts val="1000"/>
              </a:spcBef>
              <a:spcAft>
                <a:spcPts val="600"/>
              </a:spcAft>
              <a:buClrTx/>
              <a:buSzTx/>
              <a:buFontTx/>
              <a:buNone/>
              <a:tabLst/>
              <a:defRPr/>
            </a:pPr>
            <a:r>
              <a:rPr lang="en-US"/>
              <a:t>Click the icon to add table</a:t>
            </a:r>
          </a:p>
        </p:txBody>
      </p:sp>
    </p:spTree>
    <p:extLst>
      <p:ext uri="{BB962C8B-B14F-4D97-AF65-F5344CB8AC3E}">
        <p14:creationId xmlns:p14="http://schemas.microsoft.com/office/powerpoint/2010/main" val="3123557199"/>
      </p:ext>
    </p:extLst>
  </p:cSld>
  <p:clrMapOvr>
    <a:masterClrMapping/>
  </p:clrMapOvr>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 Contact info">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948C-24C2-4B16-A3B1-F86DE87F8D6B}"/>
              </a:ext>
            </a:extLst>
          </p:cNvPr>
          <p:cNvSpPr>
            <a:spLocks noGrp="1"/>
          </p:cNvSpPr>
          <p:nvPr>
            <p:ph type="title" hasCustomPrompt="1"/>
          </p:nvPr>
        </p:nvSpPr>
        <p:spPr>
          <a:xfrm>
            <a:off x="739740" y="880990"/>
            <a:ext cx="4427218" cy="3920359"/>
          </a:xfrm>
        </p:spPr>
        <p:txBody>
          <a:bodyPr anchor="b">
            <a:noAutofit/>
          </a:bodyPr>
          <a:lstStyle>
            <a:lvl1pPr>
              <a:defRPr sz="6000" cap="none" baseline="0">
                <a:solidFill>
                  <a:schemeClr val="bg1"/>
                </a:solidFill>
                <a:latin typeface="+mj-lt"/>
                <a:ea typeface="Roboto Lt" pitchFamily="2" charset="0"/>
              </a:defRPr>
            </a:lvl1pPr>
          </a:lstStyle>
          <a:p>
            <a:r>
              <a:rPr lang="en-US"/>
              <a:t>Thank you.</a:t>
            </a:r>
          </a:p>
        </p:txBody>
      </p:sp>
      <p:sp>
        <p:nvSpPr>
          <p:cNvPr id="6" name="Text Placeholder 5">
            <a:extLst>
              <a:ext uri="{FF2B5EF4-FFF2-40B4-BE49-F238E27FC236}">
                <a16:creationId xmlns:a16="http://schemas.microsoft.com/office/drawing/2014/main" id="{1624AC65-65EC-1541-8947-F21F9A395A36}"/>
              </a:ext>
            </a:extLst>
          </p:cNvPr>
          <p:cNvSpPr>
            <a:spLocks noGrp="1"/>
          </p:cNvSpPr>
          <p:nvPr>
            <p:ph type="body" sz="quarter" idx="10" hasCustomPrompt="1"/>
          </p:nvPr>
        </p:nvSpPr>
        <p:spPr>
          <a:xfrm>
            <a:off x="6126462" y="1623082"/>
            <a:ext cx="2341031" cy="3017838"/>
          </a:xfrm>
        </p:spPr>
        <p:txBody>
          <a:bodyPr anchor="b" anchorCtr="0"/>
          <a:lstStyle>
            <a:lvl1pPr marL="0" indent="0">
              <a:lnSpc>
                <a:spcPct val="100000"/>
              </a:lnSpc>
              <a:spcBef>
                <a:spcPts val="300"/>
              </a:spcBef>
              <a:spcAft>
                <a:spcPts val="0"/>
              </a:spcAft>
              <a:buNone/>
              <a:defRPr sz="1200" b="1">
                <a:solidFill>
                  <a:schemeClr val="bg1"/>
                </a:solidFill>
              </a:defRPr>
            </a:lvl1pPr>
            <a:lvl2pPr marL="0" indent="0">
              <a:spcBef>
                <a:spcPts val="300"/>
              </a:spcBef>
              <a:spcAft>
                <a:spcPts val="0"/>
              </a:spcAft>
              <a:buNone/>
              <a:defRPr sz="1200" b="0">
                <a:solidFill>
                  <a:schemeClr val="bg1"/>
                </a:solidFill>
              </a:defRPr>
            </a:lvl2pPr>
          </a:lstStyle>
          <a:p>
            <a:pPr lvl="0"/>
            <a:r>
              <a:rPr lang="en-US"/>
              <a:t>Bold First and Last Name</a:t>
            </a:r>
          </a:p>
          <a:p>
            <a:pPr lvl="1"/>
            <a:r>
              <a:rPr lang="en-US"/>
              <a:t>Role at NORC</a:t>
            </a:r>
          </a:p>
          <a:p>
            <a:pPr lvl="1"/>
            <a:r>
              <a:rPr lang="en-US"/>
              <a:t>name@norc.org</a:t>
            </a:r>
          </a:p>
          <a:p>
            <a:pPr lvl="0"/>
            <a:endParaRPr lang="en-US"/>
          </a:p>
          <a:p>
            <a:pPr lvl="0"/>
            <a:r>
              <a:rPr lang="en-US"/>
              <a:t>Bold First and Last Name</a:t>
            </a:r>
          </a:p>
          <a:p>
            <a:pPr lvl="1"/>
            <a:r>
              <a:rPr lang="en-US"/>
              <a:t>Role at NORC</a:t>
            </a:r>
          </a:p>
          <a:p>
            <a:pPr lvl="1"/>
            <a:r>
              <a:rPr lang="en-US" err="1"/>
              <a:t>name@norc.org</a:t>
            </a:r>
            <a:endParaRPr lang="en-US"/>
          </a:p>
        </p:txBody>
      </p:sp>
      <p:pic>
        <p:nvPicPr>
          <p:cNvPr id="17" name="Picture 16">
            <a:extLst>
              <a:ext uri="{FF2B5EF4-FFF2-40B4-BE49-F238E27FC236}">
                <a16:creationId xmlns:a16="http://schemas.microsoft.com/office/drawing/2014/main" id="{0BF545A6-F440-4F02-BF12-1EDEDA6B37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69268" y="6081873"/>
            <a:ext cx="2578848" cy="451299"/>
          </a:xfrm>
          <a:prstGeom prst="rect">
            <a:avLst/>
          </a:prstGeom>
        </p:spPr>
      </p:pic>
      <p:pic>
        <p:nvPicPr>
          <p:cNvPr id="18" name="Picture 17">
            <a:extLst>
              <a:ext uri="{FF2B5EF4-FFF2-40B4-BE49-F238E27FC236}">
                <a16:creationId xmlns:a16="http://schemas.microsoft.com/office/drawing/2014/main" id="{C0B9D549-363D-4926-9FBB-179BB7A578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559" y="5487175"/>
            <a:ext cx="2230245" cy="341096"/>
          </a:xfrm>
          <a:prstGeom prst="rect">
            <a:avLst/>
          </a:prstGeom>
        </p:spPr>
      </p:pic>
      <p:grpSp>
        <p:nvGrpSpPr>
          <p:cNvPr id="7" name="Group 6">
            <a:extLst>
              <a:ext uri="{FF2B5EF4-FFF2-40B4-BE49-F238E27FC236}">
                <a16:creationId xmlns:a16="http://schemas.microsoft.com/office/drawing/2014/main" id="{9392716F-FF30-0441-BB4F-5E4E0A7E6F90}"/>
              </a:ext>
            </a:extLst>
          </p:cNvPr>
          <p:cNvGrpSpPr/>
          <p:nvPr userDrawn="1"/>
        </p:nvGrpSpPr>
        <p:grpSpPr>
          <a:xfrm>
            <a:off x="701029" y="5419347"/>
            <a:ext cx="7766464" cy="462595"/>
            <a:chOff x="701029" y="5218627"/>
            <a:chExt cx="8182776" cy="462595"/>
          </a:xfrm>
        </p:grpSpPr>
        <p:cxnSp>
          <p:nvCxnSpPr>
            <p:cNvPr id="8" name="Straight Connector 7">
              <a:extLst>
                <a:ext uri="{FF2B5EF4-FFF2-40B4-BE49-F238E27FC236}">
                  <a16:creationId xmlns:a16="http://schemas.microsoft.com/office/drawing/2014/main" id="{C9042DB7-8837-D943-AA59-E09B8A80A304}"/>
                </a:ext>
              </a:extLst>
            </p:cNvPr>
            <p:cNvCxnSpPr>
              <a:cxnSpLocks/>
            </p:cNvCxnSpPr>
            <p:nvPr/>
          </p:nvCxnSpPr>
          <p:spPr>
            <a:xfrm flipV="1">
              <a:off x="701029" y="5681221"/>
              <a:ext cx="8182776" cy="1"/>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BF5962-775F-4744-818B-6D3B9E7235EF}"/>
                </a:ext>
              </a:extLst>
            </p:cNvPr>
            <p:cNvCxnSpPr>
              <a:cxnSpLocks/>
            </p:cNvCxnSpPr>
            <p:nvPr/>
          </p:nvCxnSpPr>
          <p:spPr>
            <a:xfrm flipV="1">
              <a:off x="701029" y="5218627"/>
              <a:ext cx="8182776" cy="1"/>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870592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u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18968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Orange 3 Partner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530D72-B987-4B62-A770-BD3E23418E2E}"/>
              </a:ext>
            </a:extLst>
          </p:cNvPr>
          <p:cNvSpPr>
            <a:spLocks noGrp="1"/>
          </p:cNvSpPr>
          <p:nvPr>
            <p:ph type="title" hasCustomPrompt="1"/>
          </p:nvPr>
        </p:nvSpPr>
        <p:spPr>
          <a:xfrm>
            <a:off x="884792" y="914399"/>
            <a:ext cx="6963808" cy="1527048"/>
          </a:xfrm>
        </p:spPr>
        <p:txBody>
          <a:bodyPr anchor="b"/>
          <a:lstStyle>
            <a:lvl1pPr marL="0" indent="0" algn="l" defTabSz="685800" rtl="0" eaLnBrk="1" latinLnBrk="0" hangingPunct="1">
              <a:lnSpc>
                <a:spcPct val="100000"/>
              </a:lnSpc>
              <a:spcBef>
                <a:spcPts val="2400"/>
              </a:spcBef>
              <a:spcAft>
                <a:spcPts val="0"/>
              </a:spcAft>
              <a:buFont typeface="Arial" panose="020B0604020202020204" pitchFamily="34" charset="0"/>
              <a:buNone/>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rPr>
              <a:t>Lorem Ipsum Dolor Sit </a:t>
            </a:r>
            <a:r>
              <a:rPr lang="en-US" sz="4000" kern="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Amet</a:t>
            </a:r>
            <a:r>
              <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4000" kern="0" err="1">
                <a:solidFill>
                  <a:schemeClr val="bg1"/>
                </a:solidFill>
                <a:latin typeface="Roboto Light" panose="02000000000000000000" pitchFamily="2" charset="0"/>
                <a:ea typeface="Roboto Light" panose="02000000000000000000" pitchFamily="2" charset="0"/>
                <a:cs typeface="Roboto Light" panose="02000000000000000000" pitchFamily="2" charset="0"/>
              </a:rPr>
              <a:t>Consectetur</a:t>
            </a:r>
            <a:r>
              <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4000" kern="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Adipiscing</a:t>
            </a:r>
            <a:r>
              <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4000" kern="0" err="1">
                <a:solidFill>
                  <a:schemeClr val="bg1"/>
                </a:solidFill>
                <a:latin typeface="Roboto Light" panose="02000000000000000000" pitchFamily="2" charset="0"/>
                <a:ea typeface="Roboto Light" panose="02000000000000000000" pitchFamily="2" charset="0"/>
                <a:cs typeface="Roboto Light" panose="02000000000000000000" pitchFamily="2" charset="0"/>
              </a:rPr>
              <a:t>Elit</a:t>
            </a:r>
            <a:endParaRPr lang="en-US"/>
          </a:p>
        </p:txBody>
      </p:sp>
      <p:sp>
        <p:nvSpPr>
          <p:cNvPr id="15" name="Text Placeholder 14">
            <a:extLst>
              <a:ext uri="{FF2B5EF4-FFF2-40B4-BE49-F238E27FC236}">
                <a16:creationId xmlns:a16="http://schemas.microsoft.com/office/drawing/2014/main" id="{F44AFCD6-3954-A24D-BD49-C762245EB8CB}"/>
              </a:ext>
            </a:extLst>
          </p:cNvPr>
          <p:cNvSpPr>
            <a:spLocks noGrp="1"/>
          </p:cNvSpPr>
          <p:nvPr>
            <p:ph type="body" sz="quarter" idx="11" hasCustomPrompt="1"/>
          </p:nvPr>
        </p:nvSpPr>
        <p:spPr>
          <a:xfrm>
            <a:off x="884792" y="2619974"/>
            <a:ext cx="6963808" cy="599835"/>
          </a:xfrm>
        </p:spPr>
        <p:txBody>
          <a:bodyPr anchor="ctr"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7" name="Text Placeholder 16">
            <a:extLst>
              <a:ext uri="{FF2B5EF4-FFF2-40B4-BE49-F238E27FC236}">
                <a16:creationId xmlns:a16="http://schemas.microsoft.com/office/drawing/2014/main" id="{05A1EC64-FB37-C649-8951-15A1496C4E40}"/>
              </a:ext>
            </a:extLst>
          </p:cNvPr>
          <p:cNvSpPr>
            <a:spLocks noGrp="1"/>
          </p:cNvSpPr>
          <p:nvPr>
            <p:ph type="body" sz="quarter" idx="12" hasCustomPrompt="1"/>
          </p:nvPr>
        </p:nvSpPr>
        <p:spPr>
          <a:xfrm>
            <a:off x="884792" y="3436071"/>
            <a:ext cx="3959225" cy="326874"/>
          </a:xfrm>
        </p:spPr>
        <p:txBody>
          <a:bodyPr/>
          <a:lstStyle>
            <a:lvl1pPr marL="0" indent="0">
              <a:spcBef>
                <a:spcPts val="0"/>
              </a:spcBef>
              <a:spcAft>
                <a:spcPts val="0"/>
              </a:spcAft>
              <a:buNone/>
              <a:defRPr sz="1400" b="1" i="0">
                <a:solidFill>
                  <a:schemeClr val="bg1"/>
                </a:solidFill>
                <a:latin typeface="+mn-lt"/>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  Version Number</a:t>
            </a:r>
          </a:p>
        </p:txBody>
      </p:sp>
      <p:sp>
        <p:nvSpPr>
          <p:cNvPr id="20" name="Text Placeholder 19">
            <a:extLst>
              <a:ext uri="{FF2B5EF4-FFF2-40B4-BE49-F238E27FC236}">
                <a16:creationId xmlns:a16="http://schemas.microsoft.com/office/drawing/2014/main" id="{9D334EFD-18F5-B147-A3C9-91EC1947A0DB}"/>
              </a:ext>
            </a:extLst>
          </p:cNvPr>
          <p:cNvSpPr>
            <a:spLocks noGrp="1"/>
          </p:cNvSpPr>
          <p:nvPr>
            <p:ph type="body" sz="quarter" idx="13" hasCustomPrompt="1"/>
          </p:nvPr>
        </p:nvSpPr>
        <p:spPr>
          <a:xfrm>
            <a:off x="884792" y="3743397"/>
            <a:ext cx="3970337" cy="772332"/>
          </a:xfrm>
        </p:spPr>
        <p:txBody>
          <a:bodyPr/>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a:t>
            </a:r>
            <a:r>
              <a:rPr lang="en-US" err="1"/>
              <a:t>FirstName</a:t>
            </a:r>
            <a:r>
              <a:rPr lang="en-US"/>
              <a:t> </a:t>
            </a:r>
            <a:r>
              <a:rPr lang="en-US" err="1"/>
              <a:t>LastName</a:t>
            </a:r>
            <a:endParaRPr lang="en-US"/>
          </a:p>
          <a:p>
            <a:r>
              <a:rPr lang="en-US"/>
              <a:t>Presenter 2 </a:t>
            </a:r>
            <a:r>
              <a:rPr lang="en-US" err="1"/>
              <a:t>FirstName</a:t>
            </a:r>
            <a:r>
              <a:rPr lang="en-US"/>
              <a:t> </a:t>
            </a:r>
            <a:r>
              <a:rPr lang="en-US" err="1"/>
              <a:t>LastName</a:t>
            </a:r>
            <a:endParaRPr lang="en-US"/>
          </a:p>
        </p:txBody>
      </p:sp>
      <p:grpSp>
        <p:nvGrpSpPr>
          <p:cNvPr id="12" name="Group 11">
            <a:extLst>
              <a:ext uri="{FF2B5EF4-FFF2-40B4-BE49-F238E27FC236}">
                <a16:creationId xmlns:a16="http://schemas.microsoft.com/office/drawing/2014/main" id="{121CF837-941D-4286-BD82-2EF8F88ABC40}"/>
              </a:ext>
            </a:extLst>
          </p:cNvPr>
          <p:cNvGrpSpPr/>
          <p:nvPr userDrawn="1"/>
        </p:nvGrpSpPr>
        <p:grpSpPr>
          <a:xfrm>
            <a:off x="876300" y="2592099"/>
            <a:ext cx="7620000" cy="652286"/>
            <a:chOff x="612648" y="2592099"/>
            <a:chExt cx="7811128" cy="652286"/>
          </a:xfrm>
        </p:grpSpPr>
        <p:cxnSp>
          <p:nvCxnSpPr>
            <p:cNvPr id="13" name="Straight Connector 12">
              <a:extLst>
                <a:ext uri="{FF2B5EF4-FFF2-40B4-BE49-F238E27FC236}">
                  <a16:creationId xmlns:a16="http://schemas.microsoft.com/office/drawing/2014/main" id="{B14D42E8-9783-42B2-8336-C2BDDBDCA7AF}"/>
                </a:ext>
              </a:extLst>
            </p:cNvPr>
            <p:cNvCxnSpPr>
              <a:cxnSpLocks/>
            </p:cNvCxnSpPr>
            <p:nvPr/>
          </p:nvCxnSpPr>
          <p:spPr>
            <a:xfrm>
              <a:off x="612648" y="3244385"/>
              <a:ext cx="7811128"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7ACD40-EF49-471C-A259-ECA8691C91E3}"/>
                </a:ext>
              </a:extLst>
            </p:cNvPr>
            <p:cNvCxnSpPr>
              <a:cxnSpLocks/>
            </p:cNvCxnSpPr>
            <p:nvPr/>
          </p:nvCxnSpPr>
          <p:spPr>
            <a:xfrm>
              <a:off x="612648" y="2592099"/>
              <a:ext cx="7811128"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9F4BE3DC-1D57-409B-B4F4-A06345E17B0F}"/>
              </a:ext>
            </a:extLst>
          </p:cNvPr>
          <p:cNvSpPr/>
          <p:nvPr userDrawn="1"/>
        </p:nvSpPr>
        <p:spPr>
          <a:xfrm>
            <a:off x="0" y="6042991"/>
            <a:ext cx="9144000" cy="815009"/>
          </a:xfrm>
          <a:prstGeom prst="rect">
            <a:avLst/>
          </a:prstGeom>
          <a:solidFill>
            <a:schemeClr val="bg1"/>
          </a:solidFill>
        </p:spPr>
        <p:txBody>
          <a:bodyPr wrap="none" rtlCol="0" anchor="ctr">
            <a:noAutofit/>
          </a:bodyPr>
          <a:lstStyle/>
          <a:p>
            <a:pPr marL="0" indent="0" algn="ctr">
              <a:buFontTx/>
              <a:buNone/>
            </a:pPr>
            <a:endParaRPr lang="en-US" sz="2400" kern="0">
              <a:solidFill>
                <a:schemeClr val="tx1"/>
              </a:solidFill>
            </a:endParaRPr>
          </a:p>
        </p:txBody>
      </p:sp>
      <p:pic>
        <p:nvPicPr>
          <p:cNvPr id="26" name="Graphic 25">
            <a:extLst>
              <a:ext uri="{FF2B5EF4-FFF2-40B4-BE49-F238E27FC236}">
                <a16:creationId xmlns:a16="http://schemas.microsoft.com/office/drawing/2014/main" id="{B8435497-5B60-437E-8C02-8C0DB78E5E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25859" y="6235349"/>
            <a:ext cx="2468880" cy="430293"/>
          </a:xfrm>
          <a:prstGeom prst="rect">
            <a:avLst/>
          </a:prstGeom>
        </p:spPr>
      </p:pic>
      <p:cxnSp>
        <p:nvCxnSpPr>
          <p:cNvPr id="27" name="Straight Connector 26">
            <a:extLst>
              <a:ext uri="{FF2B5EF4-FFF2-40B4-BE49-F238E27FC236}">
                <a16:creationId xmlns:a16="http://schemas.microsoft.com/office/drawing/2014/main" id="{5FCDA929-2E99-41EC-BCF5-6128AC3BBEAB}"/>
              </a:ext>
            </a:extLst>
          </p:cNvPr>
          <p:cNvCxnSpPr>
            <a:cxnSpLocks/>
          </p:cNvCxnSpPr>
          <p:nvPr userDrawn="1"/>
        </p:nvCxnSpPr>
        <p:spPr>
          <a:xfrm>
            <a:off x="3362289" y="6192145"/>
            <a:ext cx="0" cy="520396"/>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CF9C4FB-78C5-4AD4-AA50-486D097FB16A}"/>
              </a:ext>
            </a:extLst>
          </p:cNvPr>
          <p:cNvCxnSpPr>
            <a:cxnSpLocks/>
          </p:cNvCxnSpPr>
          <p:nvPr userDrawn="1"/>
        </p:nvCxnSpPr>
        <p:spPr>
          <a:xfrm>
            <a:off x="5203828" y="6192145"/>
            <a:ext cx="0" cy="520396"/>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6FA7990-B8D6-474D-912E-C4CF89692C65}"/>
              </a:ext>
            </a:extLst>
          </p:cNvPr>
          <p:cNvCxnSpPr>
            <a:cxnSpLocks/>
          </p:cNvCxnSpPr>
          <p:nvPr userDrawn="1"/>
        </p:nvCxnSpPr>
        <p:spPr>
          <a:xfrm>
            <a:off x="7039613" y="6192145"/>
            <a:ext cx="0" cy="520396"/>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72780"/>
      </p:ext>
    </p:extLst>
  </p:cSld>
  <p:clrMapOvr>
    <a:masterClrMapping/>
  </p:clrMapOvr>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reak Graphic">
    <p:bg>
      <p:bgPr>
        <a:solidFill>
          <a:schemeClr val="bg2">
            <a:lumMod val="40000"/>
            <a:lumOff val="60000"/>
          </a:schemeClr>
        </a:solidFill>
        <a:effectLst/>
      </p:bgPr>
    </p:bg>
    <p:spTree>
      <p:nvGrpSpPr>
        <p:cNvPr id="1" name=""/>
        <p:cNvGrpSpPr/>
        <p:nvPr/>
      </p:nvGrpSpPr>
      <p:grpSpPr>
        <a:xfrm>
          <a:off x="0" y="0"/>
          <a:ext cx="0" cy="0"/>
          <a:chOff x="0" y="0"/>
          <a:chExt cx="0" cy="0"/>
        </a:xfrm>
      </p:grpSpPr>
      <p:pic>
        <p:nvPicPr>
          <p:cNvPr id="6" name="Picture 5" descr="Chart, radar chart&#10;&#10;Description automatically generated">
            <a:extLst>
              <a:ext uri="{FF2B5EF4-FFF2-40B4-BE49-F238E27FC236}">
                <a16:creationId xmlns:a16="http://schemas.microsoft.com/office/drawing/2014/main" id="{2104AAF8-C7AD-4E4D-BDA6-F10CD58D5D2C}"/>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Title 2">
            <a:extLst>
              <a:ext uri="{FF2B5EF4-FFF2-40B4-BE49-F238E27FC236}">
                <a16:creationId xmlns:a16="http://schemas.microsoft.com/office/drawing/2014/main" id="{2E34DBFB-0FD0-4D41-B452-27E2A1DF2B16}"/>
              </a:ext>
            </a:extLst>
          </p:cNvPr>
          <p:cNvSpPr>
            <a:spLocks noGrp="1"/>
          </p:cNvSpPr>
          <p:nvPr>
            <p:ph type="title" hasCustomPrompt="1"/>
          </p:nvPr>
        </p:nvSpPr>
        <p:spPr>
          <a:xfrm>
            <a:off x="1188720" y="2322576"/>
            <a:ext cx="6035040" cy="914400"/>
          </a:xfrm>
        </p:spPr>
        <p:txBody>
          <a:bodyPr anchor="t"/>
          <a:lstStyle>
            <a:lvl1pPr marL="0" indent="0" algn="l" defTabSz="685800" rtl="0" eaLnBrk="1" latinLnBrk="0" hangingPunct="1">
              <a:lnSpc>
                <a:spcPct val="100000"/>
              </a:lnSpc>
              <a:spcBef>
                <a:spcPts val="2400"/>
              </a:spcBef>
              <a:spcAft>
                <a:spcPts val="0"/>
              </a:spcAft>
              <a:buFont typeface="Arial" panose="020B0604020202020204" pitchFamily="34" charset="0"/>
              <a:buNone/>
              <a:defRPr lang="en-US" sz="4500" b="0" i="0" kern="0" cap="none" spc="0" baseline="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Break</a:t>
            </a:r>
          </a:p>
        </p:txBody>
      </p:sp>
      <p:cxnSp>
        <p:nvCxnSpPr>
          <p:cNvPr id="5" name="Straight Connector 4">
            <a:extLst>
              <a:ext uri="{FF2B5EF4-FFF2-40B4-BE49-F238E27FC236}">
                <a16:creationId xmlns:a16="http://schemas.microsoft.com/office/drawing/2014/main" id="{7E372065-8DB1-C64F-996D-CB7D339168B4}"/>
              </a:ext>
            </a:extLst>
          </p:cNvPr>
          <p:cNvCxnSpPr/>
          <p:nvPr userDrawn="1"/>
        </p:nvCxnSpPr>
        <p:spPr bwMode="auto">
          <a:xfrm>
            <a:off x="1182474" y="2180803"/>
            <a:ext cx="7961526"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63527060"/>
      </p:ext>
    </p:extLst>
  </p:cSld>
  <p:clrMapOvr>
    <a:masterClrMapping/>
  </p:clrMapOvr>
  <p:transition/>
  <p:extLst>
    <p:ext uri="{DCECCB84-F9BA-43D5-87BE-67443E8EF086}">
      <p15:sldGuideLst xmlns:p15="http://schemas.microsoft.com/office/powerpoint/2012/main">
        <p15:guide id="1" orient="horz" pos="146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191E6D-7160-4124-AA08-3804178510CF}"/>
              </a:ext>
            </a:extLst>
          </p:cNvPr>
          <p:cNvSpPr>
            <a:spLocks noGrp="1"/>
          </p:cNvSpPr>
          <p:nvPr>
            <p:ph type="title" hasCustomPrompt="1"/>
          </p:nvPr>
        </p:nvSpPr>
        <p:spPr/>
        <p:txBody>
          <a:bodyPr/>
          <a:lstStyle/>
          <a:p>
            <a:r>
              <a:rPr lang="en-US"/>
              <a:t>SECTION NAME  :  PAGE TITLE</a:t>
            </a:r>
          </a:p>
        </p:txBody>
      </p:sp>
    </p:spTree>
    <p:extLst>
      <p:ext uri="{BB962C8B-B14F-4D97-AF65-F5344CB8AC3E}">
        <p14:creationId xmlns:p14="http://schemas.microsoft.com/office/powerpoint/2010/main" val="248230305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EE9EFBC-82C4-49EB-A787-E90D926B2C66}"/>
              </a:ext>
            </a:extLst>
          </p:cNvPr>
          <p:cNvSpPr>
            <a:spLocks noGrp="1"/>
          </p:cNvSpPr>
          <p:nvPr>
            <p:ph type="title" hasCustomPrompt="1"/>
          </p:nvPr>
        </p:nvSpPr>
        <p:spPr>
          <a:xfrm>
            <a:off x="612867" y="9144"/>
            <a:ext cx="6441075" cy="548640"/>
          </a:xfrm>
        </p:spPr>
        <p:txBody>
          <a:bodyPr/>
          <a:lstStyle/>
          <a:p>
            <a:r>
              <a:rPr lang="en-US"/>
              <a:t>SECTION NAME  :  PAGE TITLE</a:t>
            </a:r>
          </a:p>
        </p:txBody>
      </p:sp>
      <p:sp>
        <p:nvSpPr>
          <p:cNvPr id="10" name="Text Placeholder 9">
            <a:extLst>
              <a:ext uri="{FF2B5EF4-FFF2-40B4-BE49-F238E27FC236}">
                <a16:creationId xmlns:a16="http://schemas.microsoft.com/office/drawing/2014/main" id="{DB77AD2F-E111-489D-B073-31EC2EA6184B}"/>
              </a:ext>
            </a:extLst>
          </p:cNvPr>
          <p:cNvSpPr>
            <a:spLocks noGrp="1"/>
          </p:cNvSpPr>
          <p:nvPr>
            <p:ph type="body" sz="quarter" idx="10" hasCustomPrompt="1"/>
          </p:nvPr>
        </p:nvSpPr>
        <p:spPr>
          <a:xfrm>
            <a:off x="612775" y="914400"/>
            <a:ext cx="6931025" cy="968375"/>
          </a:xfrm>
        </p:spPr>
        <p:txBody>
          <a:bodyPr/>
          <a:lstStyle>
            <a:lvl1pPr>
              <a:defRPr sz="2600" b="0">
                <a:latin typeface="Roboto Light" pitchFamily="2" charset="0"/>
                <a:ea typeface="Roboto Light" pitchFamily="2" charset="0"/>
              </a:defRPr>
            </a:lvl1pPr>
            <a:lvl2pPr marL="0" indent="0">
              <a:buNone/>
              <a:defRPr/>
            </a:lvl2pPr>
          </a:lstStyle>
          <a:p>
            <a:pPr lvl="0"/>
            <a:r>
              <a:rPr lang="en-US"/>
              <a:t>Primary Statement</a:t>
            </a:r>
          </a:p>
        </p:txBody>
      </p:sp>
    </p:spTree>
    <p:extLst>
      <p:ext uri="{BB962C8B-B14F-4D97-AF65-F5344CB8AC3E}">
        <p14:creationId xmlns:p14="http://schemas.microsoft.com/office/powerpoint/2010/main" val="336089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Width Title Only">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EE9EFBC-82C4-49EB-A787-E90D926B2C66}"/>
              </a:ext>
            </a:extLst>
          </p:cNvPr>
          <p:cNvSpPr>
            <a:spLocks noGrp="1"/>
          </p:cNvSpPr>
          <p:nvPr>
            <p:ph type="title" hasCustomPrompt="1"/>
          </p:nvPr>
        </p:nvSpPr>
        <p:spPr/>
        <p:txBody>
          <a:bodyPr/>
          <a:lstStyle/>
          <a:p>
            <a:r>
              <a:rPr lang="en-US"/>
              <a:t>SECTION NAME  :  PAGE TITLE</a:t>
            </a:r>
          </a:p>
        </p:txBody>
      </p:sp>
      <p:sp>
        <p:nvSpPr>
          <p:cNvPr id="10" name="Text Placeholder 9">
            <a:extLst>
              <a:ext uri="{FF2B5EF4-FFF2-40B4-BE49-F238E27FC236}">
                <a16:creationId xmlns:a16="http://schemas.microsoft.com/office/drawing/2014/main" id="{DB77AD2F-E111-489D-B073-31EC2EA6184B}"/>
              </a:ext>
            </a:extLst>
          </p:cNvPr>
          <p:cNvSpPr>
            <a:spLocks noGrp="1"/>
          </p:cNvSpPr>
          <p:nvPr>
            <p:ph type="body" sz="quarter" idx="10" hasCustomPrompt="1"/>
          </p:nvPr>
        </p:nvSpPr>
        <p:spPr>
          <a:xfrm>
            <a:off x="612775" y="914400"/>
            <a:ext cx="7921625" cy="968375"/>
          </a:xfrm>
        </p:spPr>
        <p:txBody>
          <a:bodyPr/>
          <a:lstStyle>
            <a:lvl1pPr>
              <a:defRPr sz="2600" b="0">
                <a:latin typeface="Roboto Light" pitchFamily="2" charset="0"/>
                <a:ea typeface="Roboto Light" pitchFamily="2" charset="0"/>
              </a:defRPr>
            </a:lvl1pPr>
            <a:lvl2pPr marL="0" indent="0">
              <a:buNone/>
              <a:defRPr/>
            </a:lvl2pPr>
          </a:lstStyle>
          <a:p>
            <a:pPr lvl="0"/>
            <a:r>
              <a:rPr lang="en-US"/>
              <a:t>Primary Statement</a:t>
            </a:r>
          </a:p>
        </p:txBody>
      </p:sp>
    </p:spTree>
    <p:extLst>
      <p:ext uri="{BB962C8B-B14F-4D97-AF65-F5344CB8AC3E}">
        <p14:creationId xmlns:p14="http://schemas.microsoft.com/office/powerpoint/2010/main" val="4042978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full Tab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85DB98-089E-45CF-BE7A-06CC54AF95C8}"/>
              </a:ext>
            </a:extLst>
          </p:cNvPr>
          <p:cNvSpPr>
            <a:spLocks noGrp="1"/>
          </p:cNvSpPr>
          <p:nvPr>
            <p:ph type="title" hasCustomPrompt="1"/>
          </p:nvPr>
        </p:nvSpPr>
        <p:spPr/>
        <p:txBody>
          <a:bodyPr/>
          <a:lstStyle/>
          <a:p>
            <a:r>
              <a:rPr lang="en-US"/>
              <a:t>SECTION NAME  :  PAGE TITLE</a:t>
            </a:r>
          </a:p>
        </p:txBody>
      </p:sp>
      <p:sp>
        <p:nvSpPr>
          <p:cNvPr id="10" name="Text Placeholder 9">
            <a:extLst>
              <a:ext uri="{FF2B5EF4-FFF2-40B4-BE49-F238E27FC236}">
                <a16:creationId xmlns:a16="http://schemas.microsoft.com/office/drawing/2014/main" id="{8FCD29A2-0068-4396-8FAC-7E31DB44E996}"/>
              </a:ext>
            </a:extLst>
          </p:cNvPr>
          <p:cNvSpPr>
            <a:spLocks noGrp="1"/>
          </p:cNvSpPr>
          <p:nvPr>
            <p:ph type="body" sz="quarter" idx="10" hasCustomPrompt="1"/>
          </p:nvPr>
        </p:nvSpPr>
        <p:spPr>
          <a:xfrm>
            <a:off x="612775" y="914400"/>
            <a:ext cx="6931025" cy="968375"/>
          </a:xfrm>
        </p:spPr>
        <p:txBody>
          <a:bodyPr/>
          <a:lstStyle>
            <a:lvl1pPr>
              <a:defRPr sz="2600" b="0">
                <a:latin typeface="Roboto Light" pitchFamily="2" charset="0"/>
                <a:ea typeface="Roboto Light" pitchFamily="2" charset="0"/>
              </a:defRPr>
            </a:lvl1pPr>
            <a:lvl2pPr marL="0" indent="0">
              <a:buNone/>
              <a:defRPr/>
            </a:lvl2pPr>
          </a:lstStyle>
          <a:p>
            <a:pPr lvl="0"/>
            <a:r>
              <a:rPr lang="en-US"/>
              <a:t>Primary Statement</a:t>
            </a:r>
          </a:p>
        </p:txBody>
      </p:sp>
      <p:sp>
        <p:nvSpPr>
          <p:cNvPr id="6" name="Table Placeholder 5">
            <a:extLst>
              <a:ext uri="{FF2B5EF4-FFF2-40B4-BE49-F238E27FC236}">
                <a16:creationId xmlns:a16="http://schemas.microsoft.com/office/drawing/2014/main" id="{933CC537-5A8B-4FC4-9BA1-7A3078ACB4F5}"/>
              </a:ext>
            </a:extLst>
          </p:cNvPr>
          <p:cNvSpPr>
            <a:spLocks noGrp="1"/>
          </p:cNvSpPr>
          <p:nvPr>
            <p:ph type="tbl" sz="quarter" idx="28" hasCustomPrompt="1"/>
          </p:nvPr>
        </p:nvSpPr>
        <p:spPr>
          <a:xfrm>
            <a:off x="609600" y="1882775"/>
            <a:ext cx="7951076" cy="4060825"/>
          </a:xfrm>
        </p:spPr>
        <p:txBody>
          <a:bodyPr/>
          <a:lstStyle>
            <a:lvl1pPr>
              <a:defRPr b="0"/>
            </a:lvl1pPr>
          </a:lstStyle>
          <a:p>
            <a:r>
              <a:rPr lang="en-US"/>
              <a:t>Click icon to insert table</a:t>
            </a:r>
          </a:p>
        </p:txBody>
      </p:sp>
      <p:sp>
        <p:nvSpPr>
          <p:cNvPr id="8" name="Text Placeholder 5">
            <a:extLst>
              <a:ext uri="{FF2B5EF4-FFF2-40B4-BE49-F238E27FC236}">
                <a16:creationId xmlns:a16="http://schemas.microsoft.com/office/drawing/2014/main" id="{E7ABF518-C08F-418C-A83B-B4D0746FFEC1}"/>
              </a:ext>
            </a:extLst>
          </p:cNvPr>
          <p:cNvSpPr>
            <a:spLocks noGrp="1"/>
          </p:cNvSpPr>
          <p:nvPr>
            <p:ph type="body" sz="quarter" idx="27" hasCustomPrompt="1"/>
          </p:nvPr>
        </p:nvSpPr>
        <p:spPr>
          <a:xfrm>
            <a:off x="612650" y="6232257"/>
            <a:ext cx="6931150"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Tree>
    <p:extLst>
      <p:ext uri="{BB962C8B-B14F-4D97-AF65-F5344CB8AC3E}">
        <p14:creationId xmlns:p14="http://schemas.microsoft.com/office/powerpoint/2010/main" val="3587744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136B82-14DC-468C-806F-D0498171BCC1}"/>
              </a:ext>
            </a:extLst>
          </p:cNvPr>
          <p:cNvSpPr>
            <a:spLocks noGrp="1"/>
          </p:cNvSpPr>
          <p:nvPr>
            <p:ph type="title"/>
          </p:nvPr>
        </p:nvSpPr>
        <p:spPr>
          <a:xfrm>
            <a:off x="612868" y="9144"/>
            <a:ext cx="5445032" cy="548640"/>
          </a:xfrm>
          <a:prstGeom prst="rect">
            <a:avLst/>
          </a:prstGeom>
        </p:spPr>
        <p:txBody>
          <a:bodyPr vert="horz" lIns="0" tIns="0" rIns="0" bIns="0" rtlCol="0" anchor="ctr">
            <a:noAutofit/>
          </a:bodyPr>
          <a:lstStyle/>
          <a:p>
            <a:pPr lvl="0"/>
            <a:r>
              <a:rPr lang="en-US"/>
              <a:t>SECTION NAME  :  PAGE TITLE</a:t>
            </a:r>
          </a:p>
        </p:txBody>
      </p:sp>
      <p:sp>
        <p:nvSpPr>
          <p:cNvPr id="3" name="Text Placeholder 2">
            <a:extLst>
              <a:ext uri="{FF2B5EF4-FFF2-40B4-BE49-F238E27FC236}">
                <a16:creationId xmlns:a16="http://schemas.microsoft.com/office/drawing/2014/main" id="{8071E853-22D2-4637-B008-2BA3BFAFE075}"/>
              </a:ext>
            </a:extLst>
          </p:cNvPr>
          <p:cNvSpPr>
            <a:spLocks noGrp="1"/>
          </p:cNvSpPr>
          <p:nvPr>
            <p:ph type="body" idx="1"/>
          </p:nvPr>
        </p:nvSpPr>
        <p:spPr>
          <a:xfrm>
            <a:off x="612867" y="2103120"/>
            <a:ext cx="6930933" cy="380999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3FAAC9C1-D9C2-4F62-A395-0699DCB07E73}"/>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7280800" y="31943"/>
            <a:ext cx="1046263" cy="478292"/>
          </a:xfrm>
          <a:prstGeom prst="rect">
            <a:avLst/>
          </a:prstGeom>
        </p:spPr>
      </p:pic>
      <p:grpSp>
        <p:nvGrpSpPr>
          <p:cNvPr id="10" name="Group 9">
            <a:extLst>
              <a:ext uri="{FF2B5EF4-FFF2-40B4-BE49-F238E27FC236}">
                <a16:creationId xmlns:a16="http://schemas.microsoft.com/office/drawing/2014/main" id="{07661E1C-58DA-476A-A519-BF0AF3EF9511}"/>
              </a:ext>
            </a:extLst>
          </p:cNvPr>
          <p:cNvGrpSpPr/>
          <p:nvPr userDrawn="1"/>
        </p:nvGrpSpPr>
        <p:grpSpPr>
          <a:xfrm>
            <a:off x="0" y="0"/>
            <a:ext cx="9144000" cy="540902"/>
            <a:chOff x="0" y="0"/>
            <a:chExt cx="9144000" cy="540902"/>
          </a:xfrm>
        </p:grpSpPr>
        <p:cxnSp>
          <p:nvCxnSpPr>
            <p:cNvPr id="11" name="Straight Connector 10">
              <a:extLst>
                <a:ext uri="{FF2B5EF4-FFF2-40B4-BE49-F238E27FC236}">
                  <a16:creationId xmlns:a16="http://schemas.microsoft.com/office/drawing/2014/main" id="{0F79767D-B6BC-49DA-A112-ADBDF2CCBDA9}"/>
                </a:ext>
              </a:extLst>
            </p:cNvPr>
            <p:cNvCxnSpPr>
              <a:cxnSpLocks/>
            </p:cNvCxnSpPr>
            <p:nvPr userDrawn="1"/>
          </p:nvCxnSpPr>
          <p:spPr>
            <a:xfrm>
              <a:off x="8526267" y="0"/>
              <a:ext cx="0" cy="540902"/>
            </a:xfrm>
            <a:prstGeom prst="line">
              <a:avLst/>
            </a:prstGeom>
            <a:ln w="825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48728D-96E7-4DA0-96A5-241860C12CFE}"/>
                </a:ext>
              </a:extLst>
            </p:cNvPr>
            <p:cNvCxnSpPr>
              <a:cxnSpLocks/>
            </p:cNvCxnSpPr>
            <p:nvPr userDrawn="1"/>
          </p:nvCxnSpPr>
          <p:spPr>
            <a:xfrm>
              <a:off x="0" y="540902"/>
              <a:ext cx="9144000" cy="0"/>
            </a:xfrm>
            <a:prstGeom prst="line">
              <a:avLst/>
            </a:prstGeom>
            <a:ln w="825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D84D4306-9298-47E1-9F08-3D078081246D}"/>
              </a:ext>
            </a:extLst>
          </p:cNvPr>
          <p:cNvSpPr txBox="1"/>
          <p:nvPr userDrawn="1"/>
        </p:nvSpPr>
        <p:spPr>
          <a:xfrm>
            <a:off x="8564078" y="152400"/>
            <a:ext cx="437146" cy="246221"/>
          </a:xfrm>
          <a:prstGeom prst="rect">
            <a:avLst/>
          </a:prstGeom>
          <a:noFill/>
        </p:spPr>
        <p:txBody>
          <a:bodyPr wrap="square" rtlCol="0">
            <a:spAutoFit/>
          </a:bodyPr>
          <a:lstStyle/>
          <a:p>
            <a:pPr algn="r"/>
            <a:fld id="{5289B18C-AA8C-48FB-AF15-06242FE01140}" type="slidenum">
              <a:rPr lang="en-US" sz="1000" smtClean="0">
                <a:latin typeface="+mj-lt"/>
              </a:rPr>
              <a:pPr algn="r"/>
              <a:t>‹#›</a:t>
            </a:fld>
            <a:endParaRPr lang="en-US">
              <a:latin typeface="+mj-lt"/>
            </a:endParaRPr>
          </a:p>
        </p:txBody>
      </p:sp>
    </p:spTree>
    <p:extLst>
      <p:ext uri="{BB962C8B-B14F-4D97-AF65-F5344CB8AC3E}">
        <p14:creationId xmlns:p14="http://schemas.microsoft.com/office/powerpoint/2010/main" val="2426425764"/>
      </p:ext>
    </p:extLst>
  </p:cSld>
  <p:clrMap bg1="lt1" tx1="dk1" bg2="lt2" tx2="dk2" accent1="accent1" accent2="accent2" accent3="accent3" accent4="accent4" accent5="accent5" accent6="accent6" hlink="hlink" folHlink="folHlink"/>
  <p:sldLayoutIdLst>
    <p:sldLayoutId id="2147483783" r:id="rId1"/>
    <p:sldLayoutId id="2147483827" r:id="rId2"/>
    <p:sldLayoutId id="2147483828" r:id="rId3"/>
    <p:sldLayoutId id="2147483829" r:id="rId4"/>
    <p:sldLayoutId id="2147483830" r:id="rId5"/>
    <p:sldLayoutId id="2147483850" r:id="rId6"/>
    <p:sldLayoutId id="2147483848" r:id="rId7"/>
    <p:sldLayoutId id="2147483880" r:id="rId8"/>
    <p:sldLayoutId id="2147483879" r:id="rId9"/>
    <p:sldLayoutId id="2147483826" r:id="rId10"/>
    <p:sldLayoutId id="2147483840" r:id="rId11"/>
    <p:sldLayoutId id="2147483868" r:id="rId12"/>
    <p:sldLayoutId id="2147483862" r:id="rId13"/>
    <p:sldLayoutId id="2147483845" r:id="rId14"/>
    <p:sldLayoutId id="2147483836" r:id="rId15"/>
    <p:sldLayoutId id="2147483856" r:id="rId16"/>
    <p:sldLayoutId id="2147483866" r:id="rId17"/>
    <p:sldLayoutId id="2147483837" r:id="rId18"/>
    <p:sldLayoutId id="2147483881" r:id="rId19"/>
    <p:sldLayoutId id="2147483844" r:id="rId20"/>
    <p:sldLayoutId id="2147483846" r:id="rId21"/>
    <p:sldLayoutId id="2147483852" r:id="rId22"/>
    <p:sldLayoutId id="2147483832" r:id="rId23"/>
    <p:sldLayoutId id="2147483859" r:id="rId24"/>
    <p:sldLayoutId id="2147483863" r:id="rId25"/>
    <p:sldLayoutId id="2147483864" r:id="rId26"/>
    <p:sldLayoutId id="2147483833" r:id="rId27"/>
    <p:sldLayoutId id="2147483834" r:id="rId28"/>
    <p:sldLayoutId id="2147483835" r:id="rId29"/>
    <p:sldLayoutId id="2147483831" r:id="rId30"/>
    <p:sldLayoutId id="2147483875" r:id="rId31"/>
    <p:sldLayoutId id="2147483851" r:id="rId32"/>
    <p:sldLayoutId id="2147483869" r:id="rId33"/>
    <p:sldLayoutId id="2147483853" r:id="rId34"/>
    <p:sldLayoutId id="2147483854" r:id="rId35"/>
  </p:sldLayoutIdLst>
  <p:hf hdr="0" ftr="0" dt="0"/>
  <p:txStyles>
    <p:titleStyle>
      <a:lvl1pPr marL="0" indent="0" algn="l" defTabSz="685800" rtl="0" eaLnBrk="1" latinLnBrk="0" hangingPunct="1">
        <a:lnSpc>
          <a:spcPct val="100000"/>
        </a:lnSpc>
        <a:spcBef>
          <a:spcPts val="2400"/>
        </a:spcBef>
        <a:spcAft>
          <a:spcPts val="0"/>
        </a:spcAft>
        <a:buFont typeface="Arial" panose="020B0604020202020204" pitchFamily="34" charset="0"/>
        <a:buNone/>
        <a:defRPr lang="en-US" sz="1200" b="0" i="0" kern="1200" cap="all" spc="80" baseline="0" dirty="0">
          <a:solidFill>
            <a:schemeClr val="tx1"/>
          </a:solidFill>
          <a:latin typeface="Roboto" panose="02000000000000000000" pitchFamily="2" charset="0"/>
          <a:ea typeface="Roboto" panose="02000000000000000000" pitchFamily="2" charset="0"/>
          <a:cs typeface="+mj-cs"/>
        </a:defRPr>
      </a:lvl1pPr>
    </p:titleStyle>
    <p:bodyStyle>
      <a:lvl1pPr marL="0" indent="0" algn="l" defTabSz="685800" rtl="0" eaLnBrk="1" latinLnBrk="0" hangingPunct="1">
        <a:lnSpc>
          <a:spcPct val="100000"/>
        </a:lnSpc>
        <a:spcBef>
          <a:spcPts val="2400"/>
        </a:spcBef>
        <a:spcAft>
          <a:spcPts val="0"/>
        </a:spcAft>
        <a:buFont typeface="Arial" panose="020B0604020202020204" pitchFamily="34" charset="0"/>
        <a:buNone/>
        <a:defRPr sz="2000" b="1" kern="1200">
          <a:solidFill>
            <a:schemeClr val="tx1"/>
          </a:solidFill>
          <a:latin typeface="Roboto" pitchFamily="2" charset="0"/>
          <a:ea typeface="Roboto" pitchFamily="2" charset="0"/>
          <a:cs typeface="+mn-cs"/>
        </a:defRPr>
      </a:lvl1pPr>
      <a:lvl2pPr marL="174625" indent="-174625" algn="l" defTabSz="6858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Roboto" pitchFamily="2" charset="0"/>
          <a:cs typeface="+mn-cs"/>
        </a:defRPr>
      </a:lvl2pPr>
      <a:lvl3pPr marL="511175" indent="-228600" algn="l" defTabSz="685800" rtl="0" eaLnBrk="1" latinLnBrk="0" hangingPunct="1">
        <a:lnSpc>
          <a:spcPct val="100000"/>
        </a:lnSpc>
        <a:spcBef>
          <a:spcPts val="0"/>
        </a:spcBef>
        <a:spcAft>
          <a:spcPts val="600"/>
        </a:spcAft>
        <a:buFont typeface="Roboto Lt" pitchFamily="2" charset="0"/>
        <a:buChar char="–"/>
        <a:defRPr sz="1500" kern="1200">
          <a:solidFill>
            <a:schemeClr val="tx1"/>
          </a:solidFill>
          <a:latin typeface="+mj-lt"/>
          <a:ea typeface="Roboto" pitchFamily="2" charset="0"/>
          <a:cs typeface="+mn-cs"/>
        </a:defRPr>
      </a:lvl3pPr>
      <a:lvl4pPr marL="860425" indent="-174625" algn="l" defTabSz="685800" rtl="0" eaLnBrk="1" latinLnBrk="0" hangingPunct="1">
        <a:lnSpc>
          <a:spcPct val="100000"/>
        </a:lnSpc>
        <a:spcBef>
          <a:spcPts val="0"/>
        </a:spcBef>
        <a:spcAft>
          <a:spcPts val="600"/>
        </a:spcAft>
        <a:buFont typeface="Arial" panose="020B0604020202020204" pitchFamily="34" charset="0"/>
        <a:buChar char="•"/>
        <a:defRPr sz="1350" kern="1200">
          <a:solidFill>
            <a:schemeClr val="tx1"/>
          </a:solidFill>
          <a:latin typeface="+mj-lt"/>
          <a:ea typeface="Roboto" pitchFamily="2" charset="0"/>
          <a:cs typeface="+mn-cs"/>
        </a:defRPr>
      </a:lvl4pPr>
      <a:lvl5pPr marL="1543050" indent="-171450" algn="l" defTabSz="685800" rtl="0" eaLnBrk="1" latinLnBrk="0" hangingPunct="1">
        <a:lnSpc>
          <a:spcPct val="100000"/>
        </a:lnSpc>
        <a:spcBef>
          <a:spcPts val="0"/>
        </a:spcBef>
        <a:spcAft>
          <a:spcPts val="600"/>
        </a:spcAft>
        <a:buFont typeface="Arial" panose="020B0604020202020204" pitchFamily="34" charset="0"/>
        <a:buChar char="•"/>
        <a:defRPr sz="1350" kern="1200">
          <a:solidFill>
            <a:schemeClr val="tx1"/>
          </a:solidFill>
          <a:latin typeface="+mj-lt"/>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5376" userDrawn="1">
          <p15:clr>
            <a:srgbClr val="F26B43"/>
          </p15:clr>
        </p15:guide>
        <p15:guide id="3" orient="horz" pos="3960" userDrawn="1">
          <p15:clr>
            <a:srgbClr val="F26B43"/>
          </p15:clr>
        </p15:guide>
        <p15:guide id="4" orient="horz" pos="57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hyperlink" Target="https://www.norc.org/Research/Projects/Pages/ensuring-the-success-of-stem-graduate-students-and-research-programs-during-the-covid-19-crisis.aspx" TargetMode="External"/><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alpha val="85000"/>
          </a:schemeClr>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616B3B-05F0-4599-A2D5-4762510A5F11}"/>
              </a:ext>
            </a:extLst>
          </p:cNvPr>
          <p:cNvSpPr>
            <a:spLocks noGrp="1"/>
          </p:cNvSpPr>
          <p:nvPr>
            <p:ph type="title"/>
          </p:nvPr>
        </p:nvSpPr>
        <p:spPr>
          <a:xfrm>
            <a:off x="874233" y="1070092"/>
            <a:ext cx="7498241" cy="1476375"/>
          </a:xfrm>
        </p:spPr>
        <p:txBody>
          <a:bodyPr/>
          <a:lstStyle/>
          <a:p>
            <a:r>
              <a:rPr lang="en-US" sz="3600" b="1">
                <a:solidFill>
                  <a:srgbClr val="FF9900"/>
                </a:solidFill>
              </a:rPr>
              <a:t>Innovation in US Graduate Schools: </a:t>
            </a:r>
            <a:r>
              <a:rPr lang="en-US" sz="2400" b="1"/>
              <a:t>w</a:t>
            </a:r>
            <a:r>
              <a:rPr lang="en-US" sz="2400"/>
              <a:t>hat makes it work and what makes it stick?</a:t>
            </a:r>
          </a:p>
        </p:txBody>
      </p:sp>
      <p:sp>
        <p:nvSpPr>
          <p:cNvPr id="5" name="Text Placeholder 4">
            <a:extLst>
              <a:ext uri="{FF2B5EF4-FFF2-40B4-BE49-F238E27FC236}">
                <a16:creationId xmlns:a16="http://schemas.microsoft.com/office/drawing/2014/main" id="{EAFF5B1C-D324-4A7C-9831-DE129D132581}"/>
              </a:ext>
            </a:extLst>
          </p:cNvPr>
          <p:cNvSpPr>
            <a:spLocks noGrp="1"/>
          </p:cNvSpPr>
          <p:nvPr>
            <p:ph type="body" sz="quarter" idx="13"/>
          </p:nvPr>
        </p:nvSpPr>
        <p:spPr>
          <a:xfrm>
            <a:off x="954131" y="4484318"/>
            <a:ext cx="5910131" cy="1592231"/>
          </a:xfrm>
        </p:spPr>
        <p:txBody>
          <a:bodyPr/>
          <a:lstStyle/>
          <a:p>
            <a:r>
              <a:rPr lang="en-US" dirty="0">
                <a:solidFill>
                  <a:schemeClr val="bg1">
                    <a:lumMod val="95000"/>
                  </a:schemeClr>
                </a:solidFill>
                <a:latin typeface="+mj-lt"/>
              </a:rPr>
              <a:t>Debra Stewart</a:t>
            </a:r>
            <a:br>
              <a:rPr lang="en-US" dirty="0">
                <a:solidFill>
                  <a:schemeClr val="bg1">
                    <a:lumMod val="95000"/>
                  </a:schemeClr>
                </a:solidFill>
                <a:latin typeface="+mj-lt"/>
              </a:rPr>
            </a:br>
            <a:r>
              <a:rPr lang="en-US" dirty="0">
                <a:solidFill>
                  <a:schemeClr val="bg1">
                    <a:lumMod val="95000"/>
                  </a:schemeClr>
                </a:solidFill>
                <a:latin typeface="+mj-lt"/>
              </a:rPr>
              <a:t>Senior Fellow, NORC at the University of Chicago</a:t>
            </a:r>
          </a:p>
          <a:p>
            <a:r>
              <a:rPr lang="en-US" dirty="0">
                <a:solidFill>
                  <a:schemeClr val="bg1">
                    <a:lumMod val="95000"/>
                  </a:schemeClr>
                </a:solidFill>
                <a:latin typeface="+mj-lt"/>
              </a:rPr>
              <a:t>President Emerita, Council of Graduate Schools</a:t>
            </a:r>
          </a:p>
          <a:p>
            <a:r>
              <a:rPr lang="en-US" dirty="0">
                <a:solidFill>
                  <a:schemeClr val="bg1">
                    <a:lumMod val="95000"/>
                  </a:schemeClr>
                </a:solidFill>
                <a:effectLst/>
                <a:latin typeface="+mj-lt"/>
                <a:ea typeface="Times New Roman" panose="02020603050405020304" pitchFamily="18" charset="0"/>
              </a:rPr>
              <a:t>Council of Southern Graduate Schools Annual Meeting, February 18, 2022</a:t>
            </a:r>
            <a:br>
              <a:rPr lang="en-US" dirty="0">
                <a:solidFill>
                  <a:schemeClr val="tx1">
                    <a:lumMod val="20000"/>
                    <a:lumOff val="80000"/>
                  </a:schemeClr>
                </a:solidFill>
              </a:rPr>
            </a:br>
            <a:endParaRPr lang="en-US" dirty="0">
              <a:solidFill>
                <a:schemeClr val="tx1">
                  <a:lumMod val="20000"/>
                  <a:lumOff val="80000"/>
                </a:schemeClr>
              </a:solidFill>
            </a:endParaRPr>
          </a:p>
          <a:p>
            <a:br>
              <a:rPr lang="en-US" sz="1800" dirty="0"/>
            </a:br>
            <a:endParaRPr lang="en-US" sz="1800" dirty="0"/>
          </a:p>
          <a:p>
            <a:endParaRPr lang="en-US" sz="1800" dirty="0"/>
          </a:p>
        </p:txBody>
      </p:sp>
    </p:spTree>
    <p:extLst>
      <p:ext uri="{BB962C8B-B14F-4D97-AF65-F5344CB8AC3E}">
        <p14:creationId xmlns:p14="http://schemas.microsoft.com/office/powerpoint/2010/main" val="658516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6A254-5C68-4FB2-A4A7-9B178A3F5C0C}"/>
              </a:ext>
            </a:extLst>
          </p:cNvPr>
          <p:cNvSpPr>
            <a:spLocks noGrp="1"/>
          </p:cNvSpPr>
          <p:nvPr>
            <p:ph type="body" sz="quarter" idx="10"/>
          </p:nvPr>
        </p:nvSpPr>
        <p:spPr>
          <a:xfrm>
            <a:off x="612776" y="914400"/>
            <a:ext cx="6978322" cy="739739"/>
          </a:xfrm>
        </p:spPr>
        <p:txBody>
          <a:bodyPr>
            <a:normAutofit/>
          </a:bodyPr>
          <a:lstStyle/>
          <a:p>
            <a:pPr algn="ctr"/>
            <a:r>
              <a:rPr lang="en-US" sz="2800" b="1">
                <a:solidFill>
                  <a:schemeClr val="tx2"/>
                </a:solidFill>
              </a:rPr>
              <a:t>Critical Junctures: </a:t>
            </a:r>
            <a:r>
              <a:rPr lang="en-US" sz="2800"/>
              <a:t>Unresolved Issues</a:t>
            </a:r>
          </a:p>
        </p:txBody>
      </p:sp>
      <p:sp>
        <p:nvSpPr>
          <p:cNvPr id="4" name="Text Placeholder 3">
            <a:extLst>
              <a:ext uri="{FF2B5EF4-FFF2-40B4-BE49-F238E27FC236}">
                <a16:creationId xmlns:a16="http://schemas.microsoft.com/office/drawing/2014/main" id="{C0CF8957-ECCC-4706-96EF-F40577A80D28}"/>
              </a:ext>
            </a:extLst>
          </p:cNvPr>
          <p:cNvSpPr>
            <a:spLocks noGrp="1"/>
          </p:cNvSpPr>
          <p:nvPr>
            <p:ph type="body" sz="quarter" idx="25"/>
          </p:nvPr>
        </p:nvSpPr>
        <p:spPr>
          <a:xfrm>
            <a:off x="719191" y="2010755"/>
            <a:ext cx="2373330" cy="4094706"/>
          </a:xfrm>
        </p:spPr>
        <p:txBody>
          <a:bodyPr>
            <a:normAutofit/>
          </a:bodyPr>
          <a:lstStyle/>
          <a:p>
            <a:r>
              <a:rPr lang="en-US" sz="2400" b="0"/>
              <a:t>What proportion of the degree programs will be offered entirely online?</a:t>
            </a:r>
          </a:p>
          <a:p>
            <a:r>
              <a:rPr lang="en-US" sz="2400" b="0"/>
              <a:t>What does traditional “residency” mean in this context?</a:t>
            </a:r>
          </a:p>
          <a:p>
            <a:endParaRPr lang="en-US"/>
          </a:p>
        </p:txBody>
      </p:sp>
      <p:pic>
        <p:nvPicPr>
          <p:cNvPr id="5" name="Picture 4" descr="A close-up of hands typing on a computer&#10;&#10;Description automatically generated with medium confidence">
            <a:extLst>
              <a:ext uri="{FF2B5EF4-FFF2-40B4-BE49-F238E27FC236}">
                <a16:creationId xmlns:a16="http://schemas.microsoft.com/office/drawing/2014/main" id="{E5FB793E-3C84-451E-937B-6FD6244A1594}"/>
              </a:ext>
            </a:extLst>
          </p:cNvPr>
          <p:cNvPicPr>
            <a:picLocks noChangeAspect="1"/>
          </p:cNvPicPr>
          <p:nvPr/>
        </p:nvPicPr>
        <p:blipFill rotWithShape="1">
          <a:blip r:embed="rId3"/>
          <a:srcRect r="12300" b="-1"/>
          <a:stretch/>
        </p:blipFill>
        <p:spPr>
          <a:xfrm>
            <a:off x="3476969" y="2103222"/>
            <a:ext cx="4867649" cy="3691033"/>
          </a:xfrm>
          <a:prstGeom prst="rect">
            <a:avLst/>
          </a:prstGeom>
          <a:noFill/>
        </p:spPr>
      </p:pic>
    </p:spTree>
    <p:extLst>
      <p:ext uri="{BB962C8B-B14F-4D97-AF65-F5344CB8AC3E}">
        <p14:creationId xmlns:p14="http://schemas.microsoft.com/office/powerpoint/2010/main" val="385501715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6A254-5C68-4FB2-A4A7-9B178A3F5C0C}"/>
              </a:ext>
            </a:extLst>
          </p:cNvPr>
          <p:cNvSpPr>
            <a:spLocks noGrp="1"/>
          </p:cNvSpPr>
          <p:nvPr>
            <p:ph type="body" sz="quarter" idx="28"/>
          </p:nvPr>
        </p:nvSpPr>
        <p:spPr>
          <a:xfrm>
            <a:off x="612775" y="914400"/>
            <a:ext cx="7790561" cy="968375"/>
          </a:xfrm>
        </p:spPr>
        <p:txBody>
          <a:bodyPr/>
          <a:lstStyle/>
          <a:p>
            <a:pPr algn="ctr">
              <a:lnSpc>
                <a:spcPct val="100000"/>
              </a:lnSpc>
            </a:pPr>
            <a:r>
              <a:rPr lang="en-US" sz="2800" b="1"/>
              <a:t>Going Virtual – The Shift to Online Learning</a:t>
            </a:r>
          </a:p>
        </p:txBody>
      </p:sp>
      <p:sp>
        <p:nvSpPr>
          <p:cNvPr id="4" name="Text Placeholder 3">
            <a:extLst>
              <a:ext uri="{FF2B5EF4-FFF2-40B4-BE49-F238E27FC236}">
                <a16:creationId xmlns:a16="http://schemas.microsoft.com/office/drawing/2014/main" id="{C0CF8957-ECCC-4706-96EF-F40577A80D28}"/>
              </a:ext>
            </a:extLst>
          </p:cNvPr>
          <p:cNvSpPr>
            <a:spLocks noGrp="1"/>
          </p:cNvSpPr>
          <p:nvPr>
            <p:ph type="body" sz="quarter" idx="10"/>
          </p:nvPr>
        </p:nvSpPr>
        <p:spPr>
          <a:xfrm>
            <a:off x="601663" y="1463132"/>
            <a:ext cx="7801673" cy="4480468"/>
          </a:xfrm>
        </p:spPr>
        <p:txBody>
          <a:bodyPr/>
          <a:lstStyle/>
          <a:p>
            <a:endParaRPr lang="en-US"/>
          </a:p>
          <a:p>
            <a:endParaRPr lang="en-US"/>
          </a:p>
        </p:txBody>
      </p:sp>
      <p:sp>
        <p:nvSpPr>
          <p:cNvPr id="5" name="Google Shape;375;p15">
            <a:extLst>
              <a:ext uri="{FF2B5EF4-FFF2-40B4-BE49-F238E27FC236}">
                <a16:creationId xmlns:a16="http://schemas.microsoft.com/office/drawing/2014/main" id="{45C1C5E7-D631-4027-BD5A-CA03B85360D8}"/>
              </a:ext>
            </a:extLst>
          </p:cNvPr>
          <p:cNvSpPr txBox="1">
            <a:spLocks/>
          </p:cNvSpPr>
          <p:nvPr/>
        </p:nvSpPr>
        <p:spPr>
          <a:xfrm>
            <a:off x="519898" y="1562100"/>
            <a:ext cx="8011328" cy="4548605"/>
          </a:xfrm>
          <a:prstGeom prst="rect">
            <a:avLst/>
          </a:prstGeom>
          <a:noFill/>
          <a:ln>
            <a:noFill/>
          </a:ln>
        </p:spPr>
        <p:txBody>
          <a:bodyPr spcFirstLastPara="1" wrap="square" lIns="0" tIns="22847" rIns="0" bIns="22847"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600"/>
              </a:spcBef>
              <a:spcAft>
                <a:spcPts val="0"/>
              </a:spcAft>
              <a:buClr>
                <a:srgbClr val="55565A"/>
              </a:buClr>
              <a:buSzPts val="4800"/>
              <a:buFont typeface="Noto Sans Symbols"/>
              <a:buNone/>
              <a:defRPr sz="4800" b="0" i="0" u="none" strike="noStrike" cap="none">
                <a:solidFill>
                  <a:srgbClr val="55565A"/>
                </a:solidFill>
                <a:latin typeface="Arial"/>
                <a:ea typeface="Arial"/>
                <a:cs typeface="Arial"/>
                <a:sym typeface="Arial"/>
              </a:defRPr>
            </a:lvl1pPr>
            <a:lvl2pPr marL="914400" marR="0" lvl="1" indent="-482600" algn="l" rtl="0">
              <a:lnSpc>
                <a:spcPct val="100000"/>
              </a:lnSpc>
              <a:spcBef>
                <a:spcPts val="600"/>
              </a:spcBef>
              <a:spcAft>
                <a:spcPts val="0"/>
              </a:spcAft>
              <a:buClr>
                <a:schemeClr val="accent2"/>
              </a:buClr>
              <a:buSzPts val="4000"/>
              <a:buFont typeface="Noto Sans Symbols"/>
              <a:buChar char="▪"/>
              <a:defRPr sz="4000" b="0" i="0" u="none" strike="noStrike" cap="none">
                <a:solidFill>
                  <a:srgbClr val="55565A"/>
                </a:solidFill>
                <a:latin typeface="Arial"/>
                <a:ea typeface="Arial"/>
                <a:cs typeface="Arial"/>
                <a:sym typeface="Arial"/>
              </a:defRPr>
            </a:lvl2pPr>
            <a:lvl3pPr marL="1371600" marR="0" lvl="2" indent="-450850" algn="l" rtl="0">
              <a:lnSpc>
                <a:spcPct val="100000"/>
              </a:lnSpc>
              <a:spcBef>
                <a:spcPts val="1800"/>
              </a:spcBef>
              <a:spcAft>
                <a:spcPts val="0"/>
              </a:spcAft>
              <a:buClr>
                <a:srgbClr val="55565A"/>
              </a:buClr>
              <a:buSzPts val="3500"/>
              <a:buFont typeface="Arial"/>
              <a:buChar char="–"/>
              <a:defRPr sz="3500" b="0" i="0" u="none" strike="noStrike" cap="none">
                <a:solidFill>
                  <a:srgbClr val="55565A"/>
                </a:solidFill>
                <a:latin typeface="Arial"/>
                <a:ea typeface="Arial"/>
                <a:cs typeface="Arial"/>
                <a:sym typeface="Arial"/>
              </a:defRPr>
            </a:lvl3pPr>
            <a:lvl4pPr marL="1828800" marR="0" lvl="3" indent="-406400" algn="l" rtl="0">
              <a:lnSpc>
                <a:spcPct val="100000"/>
              </a:lnSpc>
              <a:spcBef>
                <a:spcPts val="560"/>
              </a:spcBef>
              <a:spcAft>
                <a:spcPts val="0"/>
              </a:spcAft>
              <a:buClr>
                <a:srgbClr val="55565A"/>
              </a:buClr>
              <a:buSzPts val="2800"/>
              <a:buFont typeface="Arial"/>
              <a:buChar char="–"/>
              <a:defRPr sz="2800" b="1" i="0" u="none" strike="noStrike" cap="none">
                <a:solidFill>
                  <a:srgbClr val="55565A"/>
                </a:solidFill>
                <a:latin typeface="Arial"/>
                <a:ea typeface="Arial"/>
                <a:cs typeface="Arial"/>
                <a:sym typeface="Arial"/>
              </a:defRPr>
            </a:lvl4pPr>
            <a:lvl5pPr marL="2286000" marR="0" lvl="4" indent="-228600" algn="l" rtl="0">
              <a:lnSpc>
                <a:spcPct val="100000"/>
              </a:lnSpc>
              <a:spcBef>
                <a:spcPts val="560"/>
              </a:spcBef>
              <a:spcAft>
                <a:spcPts val="0"/>
              </a:spcAft>
              <a:buClr>
                <a:srgbClr val="000000"/>
              </a:buClr>
              <a:buSzPts val="1400"/>
              <a:buFont typeface="Arial"/>
              <a:buNone/>
              <a:defRPr sz="2800" b="0" i="0" u="none" strike="noStrike" cap="none">
                <a:solidFill>
                  <a:srgbClr val="55565A"/>
                </a:solidFill>
                <a:latin typeface="Arial"/>
                <a:ea typeface="Arial"/>
                <a:cs typeface="Arial"/>
                <a:sym typeface="Arial"/>
              </a:defRPr>
            </a:lvl5pPr>
            <a:lvl6pPr marL="2743200" marR="0" lvl="5" indent="-342900" algn="l" rtl="0">
              <a:lnSpc>
                <a:spcPct val="100000"/>
              </a:lnSpc>
              <a:spcBef>
                <a:spcPts val="360"/>
              </a:spcBef>
              <a:spcAft>
                <a:spcPts val="0"/>
              </a:spcAft>
              <a:buClr>
                <a:srgbClr val="333333"/>
              </a:buClr>
              <a:buSzPts val="1800"/>
              <a:buFont typeface="Arial"/>
              <a:buChar char="»"/>
              <a:defRPr sz="4400" b="0" i="0" u="none" strike="noStrike" cap="none">
                <a:solidFill>
                  <a:srgbClr val="333333"/>
                </a:solidFill>
                <a:latin typeface="Arial"/>
                <a:ea typeface="Arial"/>
                <a:cs typeface="Arial"/>
                <a:sym typeface="Arial"/>
              </a:defRPr>
            </a:lvl6pPr>
            <a:lvl7pPr marL="3200400" marR="0" lvl="6" indent="-342900" algn="l" rtl="0">
              <a:lnSpc>
                <a:spcPct val="100000"/>
              </a:lnSpc>
              <a:spcBef>
                <a:spcPts val="360"/>
              </a:spcBef>
              <a:spcAft>
                <a:spcPts val="0"/>
              </a:spcAft>
              <a:buClr>
                <a:srgbClr val="333333"/>
              </a:buClr>
              <a:buSzPts val="1800"/>
              <a:buFont typeface="Arial"/>
              <a:buChar char="»"/>
              <a:defRPr sz="4400" b="0" i="0" u="none" strike="noStrike" cap="none">
                <a:solidFill>
                  <a:srgbClr val="333333"/>
                </a:solidFill>
                <a:latin typeface="Arial"/>
                <a:ea typeface="Arial"/>
                <a:cs typeface="Arial"/>
                <a:sym typeface="Arial"/>
              </a:defRPr>
            </a:lvl7pPr>
            <a:lvl8pPr marL="3657600" marR="0" lvl="7" indent="-342900" algn="l" rtl="0">
              <a:lnSpc>
                <a:spcPct val="100000"/>
              </a:lnSpc>
              <a:spcBef>
                <a:spcPts val="360"/>
              </a:spcBef>
              <a:spcAft>
                <a:spcPts val="0"/>
              </a:spcAft>
              <a:buClr>
                <a:srgbClr val="333333"/>
              </a:buClr>
              <a:buSzPts val="1800"/>
              <a:buFont typeface="Arial"/>
              <a:buChar char="»"/>
              <a:defRPr sz="4400" b="0" i="0" u="none" strike="noStrike" cap="none">
                <a:solidFill>
                  <a:srgbClr val="333333"/>
                </a:solidFill>
                <a:latin typeface="Arial"/>
                <a:ea typeface="Arial"/>
                <a:cs typeface="Arial"/>
                <a:sym typeface="Arial"/>
              </a:defRPr>
            </a:lvl8pPr>
            <a:lvl9pPr marL="4114800" marR="0" lvl="8" indent="-342900" algn="l" rtl="0">
              <a:lnSpc>
                <a:spcPct val="100000"/>
              </a:lnSpc>
              <a:spcBef>
                <a:spcPts val="360"/>
              </a:spcBef>
              <a:spcAft>
                <a:spcPts val="0"/>
              </a:spcAft>
              <a:buClr>
                <a:srgbClr val="333333"/>
              </a:buClr>
              <a:buSzPts val="1800"/>
              <a:buFont typeface="Arial"/>
              <a:buChar char="»"/>
              <a:defRPr sz="4400" b="0" i="0" u="none" strike="noStrike" cap="none">
                <a:solidFill>
                  <a:srgbClr val="333333"/>
                </a:solidFill>
                <a:latin typeface="Arial"/>
                <a:ea typeface="Arial"/>
                <a:cs typeface="Arial"/>
                <a:sym typeface="Arial"/>
              </a:defRPr>
            </a:lvl9pPr>
          </a:lstStyle>
          <a:p>
            <a:pPr marL="0" indent="0">
              <a:lnSpc>
                <a:spcPct val="110000"/>
              </a:lnSpc>
              <a:spcBef>
                <a:spcPts val="0"/>
              </a:spcBef>
              <a:buSzPts val="5000"/>
            </a:pPr>
            <a:r>
              <a:rPr lang="en-US" sz="1700"/>
              <a:t>After the pandemic passes…</a:t>
            </a:r>
          </a:p>
          <a:p>
            <a:pPr marL="0" indent="0">
              <a:lnSpc>
                <a:spcPct val="110000"/>
              </a:lnSpc>
              <a:spcBef>
                <a:spcPts val="0"/>
              </a:spcBef>
              <a:buSzPts val="5000"/>
            </a:pPr>
            <a:r>
              <a:rPr lang="en-US" sz="1700"/>
              <a:t>&gt; 80% of institutions plan to expand online/hybrid graduate </a:t>
            </a:r>
            <a:r>
              <a:rPr lang="en-US" sz="1700" i="1" u="sng"/>
              <a:t>courses</a:t>
            </a:r>
            <a:endParaRPr lang="en-US" sz="1700"/>
          </a:p>
          <a:p>
            <a:pPr marL="0" indent="0">
              <a:lnSpc>
                <a:spcPct val="110000"/>
              </a:lnSpc>
              <a:spcBef>
                <a:spcPts val="0"/>
              </a:spcBef>
              <a:buSzPts val="5000"/>
            </a:pPr>
            <a:r>
              <a:rPr lang="en-US" sz="1700"/>
              <a:t>&gt; 50% of institutions plan to expand online/hybrid graduate </a:t>
            </a:r>
            <a:r>
              <a:rPr lang="en-US" sz="1700" i="1" u="sng"/>
              <a:t>programs</a:t>
            </a:r>
            <a:endParaRPr lang="en-US" sz="1700"/>
          </a:p>
        </p:txBody>
      </p:sp>
      <p:pic>
        <p:nvPicPr>
          <p:cNvPr id="6" name="Picture 5">
            <a:extLst>
              <a:ext uri="{FF2B5EF4-FFF2-40B4-BE49-F238E27FC236}">
                <a16:creationId xmlns:a16="http://schemas.microsoft.com/office/drawing/2014/main" id="{107C735C-AE61-45B3-A3FA-E0D5CF981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689324"/>
            <a:ext cx="6286786" cy="3421381"/>
          </a:xfrm>
          <a:prstGeom prst="rect">
            <a:avLst/>
          </a:prstGeom>
        </p:spPr>
      </p:pic>
    </p:spTree>
    <p:extLst>
      <p:ext uri="{BB962C8B-B14F-4D97-AF65-F5344CB8AC3E}">
        <p14:creationId xmlns:p14="http://schemas.microsoft.com/office/powerpoint/2010/main" val="315501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6A254-5C68-4FB2-A4A7-9B178A3F5C0C}"/>
              </a:ext>
            </a:extLst>
          </p:cNvPr>
          <p:cNvSpPr>
            <a:spLocks noGrp="1"/>
          </p:cNvSpPr>
          <p:nvPr>
            <p:ph type="body" sz="quarter" idx="28"/>
          </p:nvPr>
        </p:nvSpPr>
        <p:spPr>
          <a:xfrm>
            <a:off x="612775" y="914400"/>
            <a:ext cx="7790561" cy="968375"/>
          </a:xfrm>
        </p:spPr>
        <p:txBody>
          <a:bodyPr/>
          <a:lstStyle/>
          <a:p>
            <a:pPr algn="ctr"/>
            <a:r>
              <a:rPr lang="en-US" sz="2800" b="1">
                <a:solidFill>
                  <a:schemeClr val="tx2"/>
                </a:solidFill>
              </a:rPr>
              <a:t>Critical Junctures: </a:t>
            </a:r>
            <a:r>
              <a:rPr lang="en-US" sz="2800"/>
              <a:t>Unresolved Issues</a:t>
            </a:r>
          </a:p>
        </p:txBody>
      </p:sp>
      <p:sp>
        <p:nvSpPr>
          <p:cNvPr id="4" name="Text Placeholder 3">
            <a:extLst>
              <a:ext uri="{FF2B5EF4-FFF2-40B4-BE49-F238E27FC236}">
                <a16:creationId xmlns:a16="http://schemas.microsoft.com/office/drawing/2014/main" id="{C0CF8957-ECCC-4706-96EF-F40577A80D28}"/>
              </a:ext>
            </a:extLst>
          </p:cNvPr>
          <p:cNvSpPr>
            <a:spLocks noGrp="1"/>
          </p:cNvSpPr>
          <p:nvPr>
            <p:ph type="body" sz="quarter" idx="10"/>
          </p:nvPr>
        </p:nvSpPr>
        <p:spPr>
          <a:xfrm>
            <a:off x="612775" y="1726058"/>
            <a:ext cx="7790561" cy="4217542"/>
          </a:xfrm>
        </p:spPr>
        <p:txBody>
          <a:bodyPr/>
          <a:lstStyle/>
          <a:p>
            <a:r>
              <a:rPr lang="en-US" sz="2000">
                <a:effectLst/>
                <a:latin typeface="+mn-lt"/>
                <a:ea typeface="Calibri" panose="020F0502020204030204" pitchFamily="34" charset="0"/>
                <a:cs typeface="Times New Roman" panose="02020603050405020304" pitchFamily="18" charset="0"/>
              </a:rPr>
              <a:t>What is the right mix of online, synchronous/asynchronous  and self paced learning at the graduate level and what is the role of the graduate school in fostering innovation in the sphere? </a:t>
            </a:r>
          </a:p>
          <a:p>
            <a:r>
              <a:rPr lang="en-US" b="0">
                <a:solidFill>
                  <a:schemeClr val="bg2"/>
                </a:solidFill>
                <a:latin typeface="+mn-lt"/>
              </a:rPr>
              <a:t>What proportion of the degree programs will be offered entirely online? What does traditional “residency” mean in this context?</a:t>
            </a:r>
          </a:p>
          <a:p>
            <a:endParaRPr lang="en-US" sz="2000">
              <a:effectLst/>
              <a:latin typeface="+mn-lt"/>
              <a:ea typeface="Calibri" panose="020F0502020204030204" pitchFamily="34" charset="0"/>
              <a:cs typeface="Times New Roman" panose="02020603050405020304" pitchFamily="18" charset="0"/>
            </a:endParaRPr>
          </a:p>
          <a:p>
            <a:endParaRPr lang="en-US" b="0">
              <a:solidFill>
                <a:schemeClr val="bg2"/>
              </a:solidFill>
            </a:endParaRPr>
          </a:p>
          <a:p>
            <a:endParaRPr lang="en-US" b="0">
              <a:solidFill>
                <a:schemeClr val="bg2"/>
              </a:solidFill>
            </a:endParaRPr>
          </a:p>
          <a:p>
            <a:endParaRPr lang="en-US" b="0">
              <a:solidFill>
                <a:schemeClr val="bg2"/>
              </a:solidFill>
            </a:endParaRPr>
          </a:p>
          <a:p>
            <a:endParaRPr lang="en-US"/>
          </a:p>
        </p:txBody>
      </p:sp>
    </p:spTree>
    <p:extLst>
      <p:ext uri="{BB962C8B-B14F-4D97-AF65-F5344CB8AC3E}">
        <p14:creationId xmlns:p14="http://schemas.microsoft.com/office/powerpoint/2010/main" val="3609339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6A254-5C68-4FB2-A4A7-9B178A3F5C0C}"/>
              </a:ext>
            </a:extLst>
          </p:cNvPr>
          <p:cNvSpPr>
            <a:spLocks noGrp="1"/>
          </p:cNvSpPr>
          <p:nvPr>
            <p:ph type="body" sz="quarter" idx="28"/>
          </p:nvPr>
        </p:nvSpPr>
        <p:spPr>
          <a:xfrm>
            <a:off x="612775" y="914400"/>
            <a:ext cx="7790561" cy="968375"/>
          </a:xfrm>
        </p:spPr>
        <p:txBody>
          <a:bodyPr/>
          <a:lstStyle/>
          <a:p>
            <a:pPr algn="ctr"/>
            <a:r>
              <a:rPr lang="en-US" sz="2800" b="1">
                <a:solidFill>
                  <a:schemeClr val="tx2"/>
                </a:solidFill>
              </a:rPr>
              <a:t>Critical Junctures: </a:t>
            </a:r>
            <a:r>
              <a:rPr lang="en-US" sz="2800"/>
              <a:t>Unresolved Issues</a:t>
            </a:r>
          </a:p>
        </p:txBody>
      </p:sp>
      <p:sp>
        <p:nvSpPr>
          <p:cNvPr id="4" name="Text Placeholder 3">
            <a:extLst>
              <a:ext uri="{FF2B5EF4-FFF2-40B4-BE49-F238E27FC236}">
                <a16:creationId xmlns:a16="http://schemas.microsoft.com/office/drawing/2014/main" id="{C0CF8957-ECCC-4706-96EF-F40577A80D28}"/>
              </a:ext>
            </a:extLst>
          </p:cNvPr>
          <p:cNvSpPr>
            <a:spLocks noGrp="1"/>
          </p:cNvSpPr>
          <p:nvPr>
            <p:ph type="body" sz="quarter" idx="10"/>
          </p:nvPr>
        </p:nvSpPr>
        <p:spPr>
          <a:xfrm>
            <a:off x="612775" y="1726058"/>
            <a:ext cx="7790561" cy="4217542"/>
          </a:xfrm>
        </p:spPr>
        <p:txBody>
          <a:bodyPr/>
          <a:lstStyle/>
          <a:p>
            <a:r>
              <a:rPr lang="en-US">
                <a:effectLst/>
                <a:latin typeface="+mn-lt"/>
                <a:ea typeface="Calibri" panose="020F0502020204030204" pitchFamily="34" charset="0"/>
                <a:cs typeface="Times New Roman" panose="02020603050405020304" pitchFamily="18" charset="0"/>
              </a:rPr>
              <a:t>How can mentoring be best conducted going forward. Should it be routinely virtual, routinely F2F, routinely blended? </a:t>
            </a:r>
            <a:endParaRPr lang="en-US" sz="2000" b="0">
              <a:solidFill>
                <a:schemeClr val="bg2"/>
              </a:solidFill>
              <a:effectLst/>
              <a:latin typeface="+mn-lt"/>
              <a:ea typeface="Calibri" panose="020F0502020204030204" pitchFamily="34" charset="0"/>
              <a:cs typeface="Times New Roman" panose="02020603050405020304" pitchFamily="18" charset="0"/>
            </a:endParaRPr>
          </a:p>
          <a:p>
            <a:r>
              <a:rPr lang="en-US" sz="2000" b="0">
                <a:solidFill>
                  <a:schemeClr val="bg2"/>
                </a:solidFill>
                <a:effectLst/>
                <a:latin typeface="+mn-lt"/>
                <a:ea typeface="Calibri" panose="020F0502020204030204" pitchFamily="34" charset="0"/>
                <a:cs typeface="Times New Roman" panose="02020603050405020304" pitchFamily="18" charset="0"/>
              </a:rPr>
              <a:t>What is the right mix of online, synchronous/asynchronous  and self paced learning at the graduate level and what is the role of the graduate school in fostering innovation in the sphere? </a:t>
            </a:r>
          </a:p>
          <a:p>
            <a:r>
              <a:rPr lang="en-US" b="0">
                <a:solidFill>
                  <a:schemeClr val="bg2"/>
                </a:solidFill>
                <a:latin typeface="+mn-lt"/>
              </a:rPr>
              <a:t>What proportion of the degree programs will be offered entirely online? What does traditional “residency” mean in this context?</a:t>
            </a:r>
          </a:p>
          <a:p>
            <a:endParaRPr lang="en-US" sz="2000" b="0">
              <a:solidFill>
                <a:schemeClr val="bg2"/>
              </a:solidFill>
              <a:effectLst/>
              <a:latin typeface="+mn-lt"/>
              <a:ea typeface="Calibri" panose="020F0502020204030204" pitchFamily="34" charset="0"/>
              <a:cs typeface="Times New Roman" panose="02020603050405020304" pitchFamily="18" charset="0"/>
            </a:endParaRPr>
          </a:p>
          <a:p>
            <a:endParaRPr lang="en-US" b="0">
              <a:solidFill>
                <a:schemeClr val="bg2"/>
              </a:solidFill>
            </a:endParaRPr>
          </a:p>
          <a:p>
            <a:endParaRPr lang="en-US" b="0">
              <a:solidFill>
                <a:schemeClr val="bg2"/>
              </a:solidFill>
            </a:endParaRPr>
          </a:p>
          <a:p>
            <a:endParaRPr lang="en-US" b="0">
              <a:solidFill>
                <a:schemeClr val="bg2"/>
              </a:solidFill>
            </a:endParaRPr>
          </a:p>
          <a:p>
            <a:endParaRPr lang="en-US"/>
          </a:p>
        </p:txBody>
      </p:sp>
    </p:spTree>
    <p:extLst>
      <p:ext uri="{BB962C8B-B14F-4D97-AF65-F5344CB8AC3E}">
        <p14:creationId xmlns:p14="http://schemas.microsoft.com/office/powerpoint/2010/main" val="2575988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6A254-5C68-4FB2-A4A7-9B178A3F5C0C}"/>
              </a:ext>
            </a:extLst>
          </p:cNvPr>
          <p:cNvSpPr>
            <a:spLocks noGrp="1"/>
          </p:cNvSpPr>
          <p:nvPr>
            <p:ph type="body" sz="quarter" idx="28"/>
          </p:nvPr>
        </p:nvSpPr>
        <p:spPr>
          <a:xfrm>
            <a:off x="612775" y="914400"/>
            <a:ext cx="7790561" cy="968375"/>
          </a:xfrm>
        </p:spPr>
        <p:txBody>
          <a:bodyPr/>
          <a:lstStyle/>
          <a:p>
            <a:pPr algn="ctr"/>
            <a:r>
              <a:rPr lang="en-US" sz="2800" b="1">
                <a:solidFill>
                  <a:schemeClr val="tx2"/>
                </a:solidFill>
              </a:rPr>
              <a:t>Critical Junctures: </a:t>
            </a:r>
            <a:r>
              <a:rPr lang="en-US" sz="2800"/>
              <a:t>Unresolved Issues</a:t>
            </a:r>
          </a:p>
        </p:txBody>
      </p:sp>
      <p:sp>
        <p:nvSpPr>
          <p:cNvPr id="4" name="Text Placeholder 3">
            <a:extLst>
              <a:ext uri="{FF2B5EF4-FFF2-40B4-BE49-F238E27FC236}">
                <a16:creationId xmlns:a16="http://schemas.microsoft.com/office/drawing/2014/main" id="{C0CF8957-ECCC-4706-96EF-F40577A80D28}"/>
              </a:ext>
            </a:extLst>
          </p:cNvPr>
          <p:cNvSpPr>
            <a:spLocks noGrp="1"/>
          </p:cNvSpPr>
          <p:nvPr>
            <p:ph type="body" sz="quarter" idx="10"/>
          </p:nvPr>
        </p:nvSpPr>
        <p:spPr>
          <a:xfrm>
            <a:off x="612775" y="1726058"/>
            <a:ext cx="7790561" cy="4217542"/>
          </a:xfrm>
        </p:spPr>
        <p:txBody>
          <a:bodyPr/>
          <a:lstStyle/>
          <a:p>
            <a:r>
              <a:rPr lang="en-US" sz="2000">
                <a:effectLst/>
                <a:latin typeface="+mn-lt"/>
                <a:ea typeface="Calibri" panose="020F0502020204030204" pitchFamily="34" charset="0"/>
                <a:cs typeface="Times New Roman" panose="02020603050405020304" pitchFamily="18" charset="0"/>
              </a:rPr>
              <a:t>What is the right mixture of F2F and virtual across critical aspects of research training?</a:t>
            </a:r>
          </a:p>
          <a:p>
            <a:r>
              <a:rPr lang="en-US" b="0">
                <a:solidFill>
                  <a:schemeClr val="bg2"/>
                </a:solidFill>
                <a:effectLst/>
                <a:latin typeface="+mn-lt"/>
                <a:ea typeface="Calibri" panose="020F0502020204030204" pitchFamily="34" charset="0"/>
                <a:cs typeface="Times New Roman" panose="02020603050405020304" pitchFamily="18" charset="0"/>
              </a:rPr>
              <a:t>How can mentoring be best conducted going forward. Should it be routinely virtual, routinely F2F, routinely blended? </a:t>
            </a:r>
            <a:endParaRPr lang="en-US" sz="2000" b="0">
              <a:solidFill>
                <a:schemeClr val="bg2"/>
              </a:solidFill>
              <a:effectLst/>
              <a:latin typeface="+mn-lt"/>
              <a:ea typeface="Calibri" panose="020F0502020204030204" pitchFamily="34" charset="0"/>
              <a:cs typeface="Times New Roman" panose="02020603050405020304" pitchFamily="18" charset="0"/>
            </a:endParaRPr>
          </a:p>
          <a:p>
            <a:r>
              <a:rPr lang="en-US" sz="2000" b="0">
                <a:solidFill>
                  <a:schemeClr val="bg2"/>
                </a:solidFill>
                <a:effectLst/>
                <a:latin typeface="+mn-lt"/>
                <a:ea typeface="Calibri" panose="020F0502020204030204" pitchFamily="34" charset="0"/>
                <a:cs typeface="Times New Roman" panose="02020603050405020304" pitchFamily="18" charset="0"/>
              </a:rPr>
              <a:t>What is the right mix of online, synchronous/asynchronous  and self paced learning at the graduate level and what is the role of the graduate school in fostering innovation in the sphere? </a:t>
            </a:r>
          </a:p>
          <a:p>
            <a:r>
              <a:rPr lang="en-US" b="0">
                <a:solidFill>
                  <a:schemeClr val="bg2"/>
                </a:solidFill>
                <a:latin typeface="+mn-lt"/>
              </a:rPr>
              <a:t>What proportion of the degree programs will be offered entirely online? What does traditional “residency” mean in this context?</a:t>
            </a:r>
          </a:p>
          <a:p>
            <a:endParaRPr lang="en-US" b="0">
              <a:solidFill>
                <a:schemeClr val="bg2"/>
              </a:solidFill>
            </a:endParaRPr>
          </a:p>
          <a:p>
            <a:endParaRPr lang="en-US" b="0">
              <a:solidFill>
                <a:schemeClr val="bg2"/>
              </a:solidFill>
            </a:endParaRPr>
          </a:p>
          <a:p>
            <a:endParaRPr lang="en-US" b="0">
              <a:solidFill>
                <a:schemeClr val="bg2"/>
              </a:solidFill>
            </a:endParaRPr>
          </a:p>
          <a:p>
            <a:endParaRPr lang="en-US"/>
          </a:p>
        </p:txBody>
      </p:sp>
    </p:spTree>
    <p:extLst>
      <p:ext uri="{BB962C8B-B14F-4D97-AF65-F5344CB8AC3E}">
        <p14:creationId xmlns:p14="http://schemas.microsoft.com/office/powerpoint/2010/main" val="3384526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6A254-5C68-4FB2-A4A7-9B178A3F5C0C}"/>
              </a:ext>
            </a:extLst>
          </p:cNvPr>
          <p:cNvSpPr>
            <a:spLocks noGrp="1"/>
          </p:cNvSpPr>
          <p:nvPr>
            <p:ph type="body" sz="quarter" idx="28"/>
          </p:nvPr>
        </p:nvSpPr>
        <p:spPr>
          <a:xfrm>
            <a:off x="612775" y="914400"/>
            <a:ext cx="7790561" cy="968375"/>
          </a:xfrm>
        </p:spPr>
        <p:txBody>
          <a:bodyPr/>
          <a:lstStyle/>
          <a:p>
            <a:pPr algn="ctr"/>
            <a:r>
              <a:rPr lang="en-US" sz="2800" b="1">
                <a:solidFill>
                  <a:schemeClr val="tx2"/>
                </a:solidFill>
              </a:rPr>
              <a:t>Critical Junctures: </a:t>
            </a:r>
            <a:r>
              <a:rPr lang="en-US" sz="2800"/>
              <a:t>Unresolved Issues</a:t>
            </a:r>
          </a:p>
        </p:txBody>
      </p:sp>
      <p:sp>
        <p:nvSpPr>
          <p:cNvPr id="4" name="Text Placeholder 3">
            <a:extLst>
              <a:ext uri="{FF2B5EF4-FFF2-40B4-BE49-F238E27FC236}">
                <a16:creationId xmlns:a16="http://schemas.microsoft.com/office/drawing/2014/main" id="{C0CF8957-ECCC-4706-96EF-F40577A80D28}"/>
              </a:ext>
            </a:extLst>
          </p:cNvPr>
          <p:cNvSpPr>
            <a:spLocks noGrp="1"/>
          </p:cNvSpPr>
          <p:nvPr>
            <p:ph type="body" sz="quarter" idx="10"/>
          </p:nvPr>
        </p:nvSpPr>
        <p:spPr>
          <a:xfrm>
            <a:off x="612775" y="1561672"/>
            <a:ext cx="7790561" cy="4381928"/>
          </a:xfrm>
        </p:spPr>
        <p:txBody>
          <a:bodyPr/>
          <a:lstStyle/>
          <a:p>
            <a:r>
              <a:rPr lang="en-US"/>
              <a:t>How will the graduate school staff be managed going forward? Who can work virtually?  What are the ground rules? And Why?</a:t>
            </a:r>
            <a:br>
              <a:rPr lang="en-US"/>
            </a:br>
            <a:br>
              <a:rPr lang="en-US"/>
            </a:br>
            <a:r>
              <a:rPr lang="en-US" sz="2000" b="0">
                <a:solidFill>
                  <a:schemeClr val="bg2"/>
                </a:solidFill>
                <a:effectLst/>
                <a:latin typeface="+mn-lt"/>
                <a:ea typeface="Calibri" panose="020F0502020204030204" pitchFamily="34" charset="0"/>
                <a:cs typeface="Times New Roman" panose="02020603050405020304" pitchFamily="18" charset="0"/>
              </a:rPr>
              <a:t>What is the right mixture of F2F and virtual across critical aspects of research training?</a:t>
            </a:r>
          </a:p>
          <a:p>
            <a:r>
              <a:rPr lang="en-US" b="0">
                <a:solidFill>
                  <a:schemeClr val="bg2"/>
                </a:solidFill>
                <a:effectLst/>
                <a:latin typeface="+mn-lt"/>
                <a:ea typeface="Calibri" panose="020F0502020204030204" pitchFamily="34" charset="0"/>
                <a:cs typeface="Times New Roman" panose="02020603050405020304" pitchFamily="18" charset="0"/>
              </a:rPr>
              <a:t>How can mentoring be best conducted going forward. Should it be routinely virtual, routinely F2F, routinely blended? </a:t>
            </a:r>
            <a:endParaRPr lang="en-US" sz="2000" b="0">
              <a:solidFill>
                <a:schemeClr val="bg2"/>
              </a:solidFill>
              <a:effectLst/>
              <a:latin typeface="+mn-lt"/>
              <a:ea typeface="Calibri" panose="020F0502020204030204" pitchFamily="34" charset="0"/>
              <a:cs typeface="Times New Roman" panose="02020603050405020304" pitchFamily="18" charset="0"/>
            </a:endParaRPr>
          </a:p>
          <a:p>
            <a:r>
              <a:rPr lang="en-US" sz="2000" b="0">
                <a:solidFill>
                  <a:schemeClr val="bg2"/>
                </a:solidFill>
                <a:effectLst/>
                <a:latin typeface="+mn-lt"/>
                <a:ea typeface="Calibri" panose="020F0502020204030204" pitchFamily="34" charset="0"/>
                <a:cs typeface="Times New Roman" panose="02020603050405020304" pitchFamily="18" charset="0"/>
              </a:rPr>
              <a:t>What is the right mix of online, synchronous/asynchronous  and self paced learning at the graduate level and what is the role of the graduate school in fostering innovation in the sphere? </a:t>
            </a:r>
          </a:p>
          <a:p>
            <a:r>
              <a:rPr lang="en-US" b="0">
                <a:solidFill>
                  <a:schemeClr val="bg2"/>
                </a:solidFill>
                <a:latin typeface="+mn-lt"/>
              </a:rPr>
              <a:t>What proportion of the degree programs will be offered entirely online? What does traditional “residency” mean in this context?</a:t>
            </a:r>
          </a:p>
          <a:p>
            <a:endParaRPr lang="en-US" b="0">
              <a:solidFill>
                <a:schemeClr val="bg2"/>
              </a:solidFill>
            </a:endParaRPr>
          </a:p>
          <a:p>
            <a:endParaRPr lang="en-US" b="0">
              <a:solidFill>
                <a:schemeClr val="bg2"/>
              </a:solidFill>
            </a:endParaRPr>
          </a:p>
          <a:p>
            <a:endParaRPr lang="en-US" b="0">
              <a:solidFill>
                <a:schemeClr val="bg2"/>
              </a:solidFill>
            </a:endParaRPr>
          </a:p>
          <a:p>
            <a:endParaRPr lang="en-US"/>
          </a:p>
        </p:txBody>
      </p:sp>
    </p:spTree>
    <p:extLst>
      <p:ext uri="{BB962C8B-B14F-4D97-AF65-F5344CB8AC3E}">
        <p14:creationId xmlns:p14="http://schemas.microsoft.com/office/powerpoint/2010/main" val="92595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6A254-5C68-4FB2-A4A7-9B178A3F5C0C}"/>
              </a:ext>
            </a:extLst>
          </p:cNvPr>
          <p:cNvSpPr>
            <a:spLocks noGrp="1"/>
          </p:cNvSpPr>
          <p:nvPr>
            <p:ph type="body" sz="quarter" idx="28"/>
          </p:nvPr>
        </p:nvSpPr>
        <p:spPr>
          <a:xfrm>
            <a:off x="612775" y="914400"/>
            <a:ext cx="7790561" cy="968375"/>
          </a:xfrm>
        </p:spPr>
        <p:txBody>
          <a:bodyPr/>
          <a:lstStyle/>
          <a:p>
            <a:pPr algn="ctr"/>
            <a:r>
              <a:rPr lang="en-US" sz="2800" b="1">
                <a:solidFill>
                  <a:schemeClr val="tx2"/>
                </a:solidFill>
              </a:rPr>
              <a:t>Critical Junctures: </a:t>
            </a:r>
            <a:r>
              <a:rPr lang="en-US" sz="2800"/>
              <a:t>Unresolved Issues</a:t>
            </a:r>
          </a:p>
        </p:txBody>
      </p:sp>
      <p:sp>
        <p:nvSpPr>
          <p:cNvPr id="4" name="Text Placeholder 3">
            <a:extLst>
              <a:ext uri="{FF2B5EF4-FFF2-40B4-BE49-F238E27FC236}">
                <a16:creationId xmlns:a16="http://schemas.microsoft.com/office/drawing/2014/main" id="{C0CF8957-ECCC-4706-96EF-F40577A80D28}"/>
              </a:ext>
            </a:extLst>
          </p:cNvPr>
          <p:cNvSpPr>
            <a:spLocks noGrp="1"/>
          </p:cNvSpPr>
          <p:nvPr>
            <p:ph type="body" sz="quarter" idx="10"/>
          </p:nvPr>
        </p:nvSpPr>
        <p:spPr>
          <a:xfrm>
            <a:off x="612775" y="1643864"/>
            <a:ext cx="7790561" cy="4299735"/>
          </a:xfrm>
        </p:spPr>
        <p:txBody>
          <a:bodyPr/>
          <a:lstStyle/>
          <a:p>
            <a:r>
              <a:rPr lang="en-US">
                <a:effectLst/>
                <a:latin typeface="+mn-lt"/>
                <a:ea typeface="Calibri" panose="020F0502020204030204" pitchFamily="34" charset="0"/>
                <a:cs typeface="Times New Roman" panose="02020603050405020304" pitchFamily="18" charset="0"/>
              </a:rPr>
              <a:t>How can graduate </a:t>
            </a:r>
            <a:r>
              <a:rPr lang="en-US">
                <a:latin typeface="+mn-lt"/>
                <a:ea typeface="Calibri" panose="020F0502020204030204" pitchFamily="34" charset="0"/>
                <a:cs typeface="Times New Roman" panose="02020603050405020304" pitchFamily="18" charset="0"/>
              </a:rPr>
              <a:t>s</a:t>
            </a:r>
            <a:r>
              <a:rPr lang="en-US">
                <a:effectLst/>
                <a:latin typeface="+mn-lt"/>
                <a:ea typeface="Calibri" panose="020F0502020204030204" pitchFamily="34" charset="0"/>
                <a:cs typeface="Times New Roman" panose="02020603050405020304" pitchFamily="18" charset="0"/>
              </a:rPr>
              <a:t>chools respond most effectively to the compelling calls for racial and social justice?  </a:t>
            </a:r>
            <a:br>
              <a:rPr lang="en-US" sz="1700">
                <a:effectLst/>
                <a:latin typeface="Calibri" panose="020F0502020204030204" pitchFamily="34" charset="0"/>
                <a:ea typeface="Calibri" panose="020F0502020204030204" pitchFamily="34" charset="0"/>
                <a:cs typeface="Times New Roman" panose="02020603050405020304" pitchFamily="18" charset="0"/>
              </a:rPr>
            </a:br>
            <a:br>
              <a:rPr lang="en-US" sz="1700">
                <a:effectLst/>
                <a:latin typeface="Calibri" panose="020F0502020204030204" pitchFamily="34" charset="0"/>
                <a:ea typeface="Calibri" panose="020F0502020204030204" pitchFamily="34" charset="0"/>
                <a:cs typeface="Times New Roman" panose="02020603050405020304" pitchFamily="18" charset="0"/>
              </a:rPr>
            </a:br>
            <a:r>
              <a:rPr lang="en-US" sz="1600" b="0">
                <a:solidFill>
                  <a:schemeClr val="bg2"/>
                </a:solidFill>
              </a:rPr>
              <a:t>How will the graduate school staff be managed going forward? Who can work virtually?  What are the ground rules? And Why?</a:t>
            </a:r>
            <a:br>
              <a:rPr lang="en-US" sz="1600"/>
            </a:br>
            <a:br>
              <a:rPr lang="en-US" sz="1600"/>
            </a:br>
            <a:r>
              <a:rPr lang="en-US" sz="1600" b="0">
                <a:solidFill>
                  <a:schemeClr val="bg2"/>
                </a:solidFill>
                <a:effectLst/>
                <a:latin typeface="+mn-lt"/>
                <a:ea typeface="Calibri" panose="020F0502020204030204" pitchFamily="34" charset="0"/>
                <a:cs typeface="Times New Roman" panose="02020603050405020304" pitchFamily="18" charset="0"/>
              </a:rPr>
              <a:t>What is the right mixture of F2Fand virtual across critical aspects of research training?</a:t>
            </a:r>
          </a:p>
          <a:p>
            <a:r>
              <a:rPr lang="en-US" sz="1600" b="0">
                <a:solidFill>
                  <a:schemeClr val="bg2"/>
                </a:solidFill>
                <a:effectLst/>
                <a:latin typeface="+mn-lt"/>
                <a:ea typeface="Calibri" panose="020F0502020204030204" pitchFamily="34" charset="0"/>
                <a:cs typeface="Times New Roman" panose="02020603050405020304" pitchFamily="18" charset="0"/>
              </a:rPr>
              <a:t>How can mentoring be best conducted going forward. Should it be routinely virtual, routinely F2F, routinely blended? </a:t>
            </a:r>
          </a:p>
          <a:p>
            <a:r>
              <a:rPr lang="en-US" sz="1600" b="0">
                <a:solidFill>
                  <a:schemeClr val="bg2"/>
                </a:solidFill>
                <a:effectLst/>
                <a:latin typeface="+mn-lt"/>
                <a:ea typeface="Calibri" panose="020F0502020204030204" pitchFamily="34" charset="0"/>
                <a:cs typeface="Times New Roman" panose="02020603050405020304" pitchFamily="18" charset="0"/>
              </a:rPr>
              <a:t>What is the right mix of online, synchronous/asynchronous  and self paced learning at the graduate level and what is the role of the graduate school in fostering innovation in the sphere? </a:t>
            </a:r>
          </a:p>
          <a:p>
            <a:r>
              <a:rPr lang="en-US" sz="1600" b="0">
                <a:solidFill>
                  <a:schemeClr val="bg2"/>
                </a:solidFill>
                <a:latin typeface="+mn-lt"/>
              </a:rPr>
              <a:t>What proportion of the degree programs will be offered entirely online? What does traditional “residency” mean in this context?</a:t>
            </a:r>
          </a:p>
          <a:p>
            <a:endParaRPr lang="en-US" b="0">
              <a:solidFill>
                <a:schemeClr val="bg2"/>
              </a:solidFill>
            </a:endParaRPr>
          </a:p>
          <a:p>
            <a:endParaRPr lang="en-US" b="0">
              <a:solidFill>
                <a:schemeClr val="bg2"/>
              </a:solidFill>
            </a:endParaRPr>
          </a:p>
          <a:p>
            <a:endParaRPr lang="en-US" b="0">
              <a:solidFill>
                <a:schemeClr val="bg2"/>
              </a:solidFill>
            </a:endParaRPr>
          </a:p>
          <a:p>
            <a:endParaRPr lang="en-US"/>
          </a:p>
        </p:txBody>
      </p:sp>
    </p:spTree>
    <p:extLst>
      <p:ext uri="{BB962C8B-B14F-4D97-AF65-F5344CB8AC3E}">
        <p14:creationId xmlns:p14="http://schemas.microsoft.com/office/powerpoint/2010/main" val="993600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6A254-5C68-4FB2-A4A7-9B178A3F5C0C}"/>
              </a:ext>
            </a:extLst>
          </p:cNvPr>
          <p:cNvSpPr>
            <a:spLocks noGrp="1"/>
          </p:cNvSpPr>
          <p:nvPr>
            <p:ph type="body" sz="quarter" idx="28"/>
          </p:nvPr>
        </p:nvSpPr>
        <p:spPr>
          <a:xfrm>
            <a:off x="612775" y="914400"/>
            <a:ext cx="7790561" cy="968375"/>
          </a:xfrm>
        </p:spPr>
        <p:txBody>
          <a:bodyPr/>
          <a:lstStyle/>
          <a:p>
            <a:pPr algn="ctr"/>
            <a:r>
              <a:rPr lang="en-US" sz="2800" b="1">
                <a:solidFill>
                  <a:schemeClr val="tx2"/>
                </a:solidFill>
              </a:rPr>
              <a:t>Critical Junctures: </a:t>
            </a:r>
            <a:r>
              <a:rPr lang="en-US" sz="2800"/>
              <a:t>Unresolved Issues</a:t>
            </a:r>
          </a:p>
        </p:txBody>
      </p:sp>
      <p:sp>
        <p:nvSpPr>
          <p:cNvPr id="4" name="Text Placeholder 3">
            <a:extLst>
              <a:ext uri="{FF2B5EF4-FFF2-40B4-BE49-F238E27FC236}">
                <a16:creationId xmlns:a16="http://schemas.microsoft.com/office/drawing/2014/main" id="{C0CF8957-ECCC-4706-96EF-F40577A80D28}"/>
              </a:ext>
            </a:extLst>
          </p:cNvPr>
          <p:cNvSpPr>
            <a:spLocks noGrp="1"/>
          </p:cNvSpPr>
          <p:nvPr>
            <p:ph type="body" sz="quarter" idx="10"/>
          </p:nvPr>
        </p:nvSpPr>
        <p:spPr>
          <a:xfrm>
            <a:off x="612776" y="1643864"/>
            <a:ext cx="4770882" cy="5214136"/>
          </a:xfrm>
        </p:spPr>
        <p:txBody>
          <a:bodyPr/>
          <a:lstStyle/>
          <a:p>
            <a:endParaRPr lang="en-US" b="0">
              <a:solidFill>
                <a:schemeClr val="bg2"/>
              </a:solidFill>
            </a:endParaRPr>
          </a:p>
          <a:p>
            <a:endParaRPr lang="en-US" b="0">
              <a:solidFill>
                <a:schemeClr val="bg2"/>
              </a:solidFill>
            </a:endParaRPr>
          </a:p>
          <a:p>
            <a:endParaRPr lang="en-US" b="0">
              <a:solidFill>
                <a:schemeClr val="bg2"/>
              </a:solidFill>
            </a:endParaRPr>
          </a:p>
          <a:p>
            <a:endParaRPr lang="en-US"/>
          </a:p>
        </p:txBody>
      </p:sp>
      <p:pic>
        <p:nvPicPr>
          <p:cNvPr id="5" name="Picture 4" descr="A picture containing text, road, outdoor, sky&#10;&#10;Description automatically generated">
            <a:extLst>
              <a:ext uri="{FF2B5EF4-FFF2-40B4-BE49-F238E27FC236}">
                <a16:creationId xmlns:a16="http://schemas.microsoft.com/office/drawing/2014/main" id="{2DDE1B5C-1768-4867-995C-AF84CE758D62}"/>
              </a:ext>
            </a:extLst>
          </p:cNvPr>
          <p:cNvPicPr>
            <a:picLocks noChangeAspect="1"/>
          </p:cNvPicPr>
          <p:nvPr/>
        </p:nvPicPr>
        <p:blipFill>
          <a:blip r:embed="rId3"/>
          <a:stretch>
            <a:fillRect/>
          </a:stretch>
        </p:blipFill>
        <p:spPr>
          <a:xfrm>
            <a:off x="5413294" y="1553616"/>
            <a:ext cx="3190849" cy="4785539"/>
          </a:xfrm>
          <a:prstGeom prst="rect">
            <a:avLst/>
          </a:prstGeom>
        </p:spPr>
      </p:pic>
      <p:sp>
        <p:nvSpPr>
          <p:cNvPr id="8" name="TextBox 7">
            <a:extLst>
              <a:ext uri="{FF2B5EF4-FFF2-40B4-BE49-F238E27FC236}">
                <a16:creationId xmlns:a16="http://schemas.microsoft.com/office/drawing/2014/main" id="{65D22BDD-C7CA-414F-B8FD-EAFCB9756591}"/>
              </a:ext>
            </a:extLst>
          </p:cNvPr>
          <p:cNvSpPr txBox="1"/>
          <p:nvPr/>
        </p:nvSpPr>
        <p:spPr>
          <a:xfrm>
            <a:off x="806522" y="1553616"/>
            <a:ext cx="4577136" cy="5016758"/>
          </a:xfrm>
          <a:prstGeom prst="rect">
            <a:avLst/>
          </a:prstGeom>
          <a:noFill/>
        </p:spPr>
        <p:txBody>
          <a:bodyPr wrap="square">
            <a:spAutoFit/>
          </a:bodyPr>
          <a:lstStyle/>
          <a:p>
            <a:pPr marL="57138" indent="0">
              <a:buNone/>
            </a:pPr>
            <a:endParaRPr lang="en-US" sz="2000">
              <a:latin typeface="Calibri" panose="020F0502020204030204" pitchFamily="34" charset="0"/>
              <a:ea typeface="Calibri" panose="020F0502020204030204" pitchFamily="34" charset="0"/>
              <a:cs typeface="Times New Roman" panose="02020603050405020304" pitchFamily="18" charset="0"/>
            </a:endParaRPr>
          </a:p>
          <a:p>
            <a:pPr marL="57138" indent="0">
              <a:buNone/>
            </a:pPr>
            <a:r>
              <a:rPr lang="en-US" sz="2000">
                <a:latin typeface="Calibri" panose="020F0502020204030204" pitchFamily="34" charset="0"/>
                <a:ea typeface="Calibri" panose="020F0502020204030204" pitchFamily="34" charset="0"/>
                <a:cs typeface="Times New Roman" panose="02020603050405020304" pitchFamily="18" charset="0"/>
              </a:rPr>
              <a:t>The Voice of Graduate Deans: </a:t>
            </a:r>
          </a:p>
          <a:p>
            <a:pPr marL="57138"/>
            <a:r>
              <a:rPr lang="en-US" sz="2000">
                <a:effectLst/>
                <a:latin typeface="Calibri" panose="020F0502020204030204" pitchFamily="34" charset="0"/>
                <a:ea typeface="Calibri" panose="020F0502020204030204" pitchFamily="34" charset="0"/>
                <a:cs typeface="Times New Roman" panose="02020603050405020304" pitchFamily="18" charset="0"/>
              </a:rPr>
              <a:t>“[T]he interaction of anti-Black racism, white privilege in graduate education, and the differential impact of COVID-19 by race, ethnicity, and socioeconomic status... is the major issue going forward in my view.” </a:t>
            </a:r>
            <a:br>
              <a:rPr lang="en-US" sz="2000">
                <a:effectLst/>
                <a:latin typeface="Calibri" panose="020F0502020204030204" pitchFamily="34" charset="0"/>
                <a:ea typeface="Calibri" panose="020F0502020204030204" pitchFamily="34" charset="0"/>
                <a:cs typeface="Times New Roman" panose="02020603050405020304" pitchFamily="18" charset="0"/>
              </a:rPr>
            </a:br>
            <a:br>
              <a:rPr lang="en-US" sz="2000">
                <a:effectLst/>
                <a:latin typeface="Calibri" panose="020F0502020204030204" pitchFamily="34" charset="0"/>
                <a:ea typeface="Calibri" panose="020F0502020204030204" pitchFamily="34" charset="0"/>
                <a:cs typeface="Times New Roman" panose="02020603050405020304" pitchFamily="18" charset="0"/>
              </a:rPr>
            </a:br>
            <a:r>
              <a:rPr lang="en-US" sz="1600">
                <a:effectLst/>
                <a:latin typeface="Calibri" panose="020F0502020204030204" pitchFamily="34" charset="0"/>
                <a:ea typeface="Calibri" panose="020F0502020204030204" pitchFamily="34" charset="0"/>
                <a:cs typeface="Times New Roman" panose="02020603050405020304" pitchFamily="18" charset="0"/>
              </a:rPr>
              <a:t>“</a:t>
            </a:r>
            <a:r>
              <a:rPr lang="en-US" sz="2000">
                <a:effectLst/>
                <a:latin typeface="Calibri" panose="020F0502020204030204" pitchFamily="34" charset="0"/>
                <a:ea typeface="Calibri" panose="020F0502020204030204" pitchFamily="34" charset="0"/>
                <a:cs typeface="Times New Roman" panose="02020603050405020304" pitchFamily="18" charset="0"/>
              </a:rPr>
              <a:t>Parallel with the impacts of COVID-19 has been a rise in awareness of social justice issues...I think that the impact of the latter on this campus and on STEM fields will be significant and perhaps obscure the effects of COVID.”</a:t>
            </a:r>
          </a:p>
          <a:p>
            <a:pPr marL="57138" indent="0">
              <a:buNone/>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3653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6A254-5C68-4FB2-A4A7-9B178A3F5C0C}"/>
              </a:ext>
            </a:extLst>
          </p:cNvPr>
          <p:cNvSpPr>
            <a:spLocks noGrp="1"/>
          </p:cNvSpPr>
          <p:nvPr>
            <p:ph type="body" sz="quarter" idx="28"/>
          </p:nvPr>
        </p:nvSpPr>
        <p:spPr>
          <a:xfrm>
            <a:off x="612775" y="914400"/>
            <a:ext cx="7790561" cy="968375"/>
          </a:xfrm>
        </p:spPr>
        <p:txBody>
          <a:bodyPr/>
          <a:lstStyle/>
          <a:p>
            <a:pPr algn="ctr"/>
            <a:r>
              <a:rPr lang="en-US" sz="2800" b="1">
                <a:solidFill>
                  <a:schemeClr val="tx2"/>
                </a:solidFill>
              </a:rPr>
              <a:t>Critical Junctures: </a:t>
            </a:r>
            <a:r>
              <a:rPr lang="en-US" sz="2800"/>
              <a:t>Unresolved Issues</a:t>
            </a:r>
          </a:p>
        </p:txBody>
      </p:sp>
      <p:sp>
        <p:nvSpPr>
          <p:cNvPr id="4" name="Text Placeholder 3">
            <a:extLst>
              <a:ext uri="{FF2B5EF4-FFF2-40B4-BE49-F238E27FC236}">
                <a16:creationId xmlns:a16="http://schemas.microsoft.com/office/drawing/2014/main" id="{C0CF8957-ECCC-4706-96EF-F40577A80D28}"/>
              </a:ext>
            </a:extLst>
          </p:cNvPr>
          <p:cNvSpPr>
            <a:spLocks noGrp="1"/>
          </p:cNvSpPr>
          <p:nvPr>
            <p:ph type="body" sz="quarter" idx="10"/>
          </p:nvPr>
        </p:nvSpPr>
        <p:spPr>
          <a:xfrm>
            <a:off x="612775" y="1571946"/>
            <a:ext cx="7790561" cy="4371654"/>
          </a:xfrm>
        </p:spPr>
        <p:txBody>
          <a:bodyPr/>
          <a:lstStyle/>
          <a:p>
            <a:r>
              <a:rPr lang="en-US" sz="1600">
                <a:effectLst/>
                <a:latin typeface="+mn-lt"/>
                <a:ea typeface="Calibri" panose="020F0502020204030204" pitchFamily="34" charset="0"/>
                <a:cs typeface="Times New Roman" panose="02020603050405020304" pitchFamily="18" charset="0"/>
              </a:rPr>
              <a:t>How should the “intellectual space” of graduate education change around:  how we educate graduate students, what questions are asked, how are they asked, and what answers are deemed legitimate? </a:t>
            </a:r>
            <a:br>
              <a:rPr lang="en-US" sz="1600">
                <a:effectLst/>
                <a:latin typeface="+mn-lt"/>
                <a:ea typeface="Calibri" panose="020F0502020204030204" pitchFamily="34" charset="0"/>
                <a:cs typeface="Times New Roman" panose="02020603050405020304" pitchFamily="18" charset="0"/>
              </a:rPr>
            </a:br>
            <a:br>
              <a:rPr lang="en-US" sz="2000">
                <a:effectLst/>
                <a:latin typeface="Calibri" panose="020F0502020204030204" pitchFamily="34" charset="0"/>
                <a:ea typeface="Calibri" panose="020F0502020204030204" pitchFamily="34" charset="0"/>
                <a:cs typeface="Times New Roman" panose="02020603050405020304" pitchFamily="18" charset="0"/>
              </a:rPr>
            </a:br>
            <a:r>
              <a:rPr lang="en-US" sz="1300" b="0">
                <a:solidFill>
                  <a:schemeClr val="bg1">
                    <a:lumMod val="65000"/>
                  </a:schemeClr>
                </a:solidFill>
                <a:effectLst/>
                <a:latin typeface="+mn-lt"/>
                <a:ea typeface="Calibri" panose="020F0502020204030204" pitchFamily="34" charset="0"/>
                <a:cs typeface="Times New Roman" panose="02020603050405020304" pitchFamily="18" charset="0"/>
              </a:rPr>
              <a:t>How can graduate </a:t>
            </a:r>
            <a:r>
              <a:rPr lang="en-US" sz="1300" b="0">
                <a:solidFill>
                  <a:schemeClr val="bg1">
                    <a:lumMod val="65000"/>
                  </a:schemeClr>
                </a:solidFill>
                <a:latin typeface="+mn-lt"/>
                <a:ea typeface="Calibri" panose="020F0502020204030204" pitchFamily="34" charset="0"/>
                <a:cs typeface="Times New Roman" panose="02020603050405020304" pitchFamily="18" charset="0"/>
              </a:rPr>
              <a:t>s</a:t>
            </a:r>
            <a:r>
              <a:rPr lang="en-US" sz="1300" b="0">
                <a:solidFill>
                  <a:schemeClr val="bg1">
                    <a:lumMod val="65000"/>
                  </a:schemeClr>
                </a:solidFill>
                <a:effectLst/>
                <a:latin typeface="+mn-lt"/>
                <a:ea typeface="Calibri" panose="020F0502020204030204" pitchFamily="34" charset="0"/>
                <a:cs typeface="Times New Roman" panose="02020603050405020304" pitchFamily="18" charset="0"/>
              </a:rPr>
              <a:t>chools respond most effectively to the compelling calls for racial and social justice?  </a:t>
            </a:r>
            <a:br>
              <a:rPr lang="en-US" sz="1300">
                <a:effectLst/>
                <a:latin typeface="Calibri" panose="020F0502020204030204" pitchFamily="34" charset="0"/>
                <a:ea typeface="Calibri" panose="020F0502020204030204" pitchFamily="34" charset="0"/>
                <a:cs typeface="Times New Roman" panose="02020603050405020304" pitchFamily="18" charset="0"/>
              </a:rPr>
            </a:br>
            <a:br>
              <a:rPr lang="en-US" sz="1300">
                <a:effectLst/>
                <a:latin typeface="Calibri" panose="020F0502020204030204" pitchFamily="34" charset="0"/>
                <a:ea typeface="Calibri" panose="020F0502020204030204" pitchFamily="34" charset="0"/>
                <a:cs typeface="Times New Roman" panose="02020603050405020304" pitchFamily="18" charset="0"/>
              </a:rPr>
            </a:br>
            <a:r>
              <a:rPr lang="en-US" sz="1300" b="0">
                <a:solidFill>
                  <a:schemeClr val="bg2"/>
                </a:solidFill>
              </a:rPr>
              <a:t>How will the graduate school staff be managed going forward? Who can work virtually?  What are the ground rules? And Why?</a:t>
            </a:r>
            <a:br>
              <a:rPr lang="en-US" sz="1300"/>
            </a:br>
            <a:br>
              <a:rPr lang="en-US" sz="1300"/>
            </a:br>
            <a:r>
              <a:rPr lang="en-US" sz="1300" b="0">
                <a:solidFill>
                  <a:schemeClr val="bg2"/>
                </a:solidFill>
                <a:effectLst/>
                <a:latin typeface="+mn-lt"/>
                <a:ea typeface="Calibri" panose="020F0502020204030204" pitchFamily="34" charset="0"/>
                <a:cs typeface="Times New Roman" panose="02020603050405020304" pitchFamily="18" charset="0"/>
              </a:rPr>
              <a:t>What is the right mixture of F2F and virtual across critical aspects of research training?</a:t>
            </a:r>
          </a:p>
          <a:p>
            <a:r>
              <a:rPr lang="en-US" sz="1300" b="0">
                <a:solidFill>
                  <a:schemeClr val="bg2"/>
                </a:solidFill>
                <a:effectLst/>
                <a:latin typeface="+mn-lt"/>
                <a:ea typeface="Calibri" panose="020F0502020204030204" pitchFamily="34" charset="0"/>
                <a:cs typeface="Times New Roman" panose="02020603050405020304" pitchFamily="18" charset="0"/>
              </a:rPr>
              <a:t>How can mentoring be best conducted going forward. Should it be routinely virtual, routinely F2F, routinely blended? </a:t>
            </a:r>
          </a:p>
          <a:p>
            <a:r>
              <a:rPr lang="en-US" sz="1300" b="0">
                <a:solidFill>
                  <a:schemeClr val="bg2"/>
                </a:solidFill>
                <a:effectLst/>
                <a:latin typeface="+mn-lt"/>
                <a:ea typeface="Calibri" panose="020F0502020204030204" pitchFamily="34" charset="0"/>
                <a:cs typeface="Times New Roman" panose="02020603050405020304" pitchFamily="18" charset="0"/>
              </a:rPr>
              <a:t>What is the right mix of online, synchronous/asynchronous  and self paced learning at the graduate level and what is the role of the graduate school in fostering innovation in the sphere? </a:t>
            </a:r>
          </a:p>
          <a:p>
            <a:r>
              <a:rPr lang="en-US" sz="1300" b="0">
                <a:solidFill>
                  <a:schemeClr val="bg2"/>
                </a:solidFill>
                <a:latin typeface="+mn-lt"/>
              </a:rPr>
              <a:t>What proportion of the degree programs will be offered entirely online? What does traditional “residency” mean in this context?</a:t>
            </a:r>
          </a:p>
          <a:p>
            <a:endParaRPr lang="en-US" b="0">
              <a:solidFill>
                <a:schemeClr val="bg2"/>
              </a:solidFill>
            </a:endParaRPr>
          </a:p>
          <a:p>
            <a:endParaRPr lang="en-US" b="0">
              <a:solidFill>
                <a:schemeClr val="bg2"/>
              </a:solidFill>
            </a:endParaRPr>
          </a:p>
          <a:p>
            <a:endParaRPr lang="en-US" b="0">
              <a:solidFill>
                <a:schemeClr val="bg2"/>
              </a:solidFill>
            </a:endParaRPr>
          </a:p>
          <a:p>
            <a:endParaRPr lang="en-US"/>
          </a:p>
        </p:txBody>
      </p:sp>
    </p:spTree>
    <p:extLst>
      <p:ext uri="{BB962C8B-B14F-4D97-AF65-F5344CB8AC3E}">
        <p14:creationId xmlns:p14="http://schemas.microsoft.com/office/powerpoint/2010/main" val="3189109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8D9D0C-1005-4C91-BFCE-AC069A5E510C}"/>
              </a:ext>
            </a:extLst>
          </p:cNvPr>
          <p:cNvSpPr>
            <a:spLocks noGrp="1"/>
          </p:cNvSpPr>
          <p:nvPr>
            <p:ph type="body" sz="quarter" idx="28"/>
          </p:nvPr>
        </p:nvSpPr>
        <p:spPr>
          <a:xfrm>
            <a:off x="1106486" y="893016"/>
            <a:ext cx="6931025" cy="637833"/>
          </a:xfrm>
        </p:spPr>
        <p:txBody>
          <a:bodyPr/>
          <a:lstStyle/>
          <a:p>
            <a:pPr algn="ctr">
              <a:lnSpc>
                <a:spcPct val="100000"/>
              </a:lnSpc>
            </a:pPr>
            <a:r>
              <a:rPr lang="en-US" sz="2800" b="1">
                <a:solidFill>
                  <a:schemeClr val="tx2"/>
                </a:solidFill>
              </a:rPr>
              <a:t>Transforming the “Intellectual Space”  </a:t>
            </a:r>
          </a:p>
        </p:txBody>
      </p:sp>
      <p:sp>
        <p:nvSpPr>
          <p:cNvPr id="4" name="Text Placeholder 3">
            <a:extLst>
              <a:ext uri="{FF2B5EF4-FFF2-40B4-BE49-F238E27FC236}">
                <a16:creationId xmlns:a16="http://schemas.microsoft.com/office/drawing/2014/main" id="{E7EEF59F-7342-43BE-B626-994F80132C07}"/>
              </a:ext>
            </a:extLst>
          </p:cNvPr>
          <p:cNvSpPr>
            <a:spLocks noGrp="1"/>
          </p:cNvSpPr>
          <p:nvPr>
            <p:ph type="body" sz="quarter" idx="10"/>
          </p:nvPr>
        </p:nvSpPr>
        <p:spPr>
          <a:xfrm>
            <a:off x="565079" y="1530849"/>
            <a:ext cx="7911101" cy="4379195"/>
          </a:xfrm>
        </p:spPr>
        <p:txBody>
          <a:bodyPr/>
          <a:lstStyle/>
          <a:p>
            <a:pPr marL="0" indent="0">
              <a:lnSpc>
                <a:spcPct val="110000"/>
              </a:lnSpc>
              <a:spcBef>
                <a:spcPts val="0"/>
              </a:spcBef>
              <a:buSzPts val="5000"/>
            </a:pPr>
            <a:r>
              <a:rPr lang="en-US" sz="1700" b="0"/>
              <a:t>The combined impacts of COVID, renewed attention to racial and social justice, political instability, and debates about the role and place of scholarship and truth will shift:</a:t>
            </a:r>
          </a:p>
          <a:p>
            <a:pPr marL="0" indent="0">
              <a:lnSpc>
                <a:spcPct val="110000"/>
              </a:lnSpc>
              <a:spcBef>
                <a:spcPts val="0"/>
              </a:spcBef>
              <a:buSzPts val="5000"/>
            </a:pPr>
            <a:endParaRPr lang="en-US" sz="1600" b="0"/>
          </a:p>
          <a:p>
            <a:pPr marL="284106" indent="-284106">
              <a:lnSpc>
                <a:spcPct val="110000"/>
              </a:lnSpc>
              <a:spcBef>
                <a:spcPts val="0"/>
              </a:spcBef>
              <a:buSzPts val="5000"/>
              <a:buFont typeface="Noto Sans Symbols"/>
              <a:buChar char="▪"/>
            </a:pPr>
            <a:r>
              <a:rPr lang="en-US" sz="1600" b="0" i="1" u="sng"/>
              <a:t>What is being studied</a:t>
            </a:r>
            <a:r>
              <a:rPr lang="en-US" sz="1600" b="0"/>
              <a:t>: Refocuses the subjects and topics of scientific inquiry; shift from “pure” to “public-facing” science; attention to impacts and effects</a:t>
            </a:r>
          </a:p>
          <a:p>
            <a:pPr marL="284106" indent="-284106">
              <a:lnSpc>
                <a:spcPct val="110000"/>
              </a:lnSpc>
              <a:spcBef>
                <a:spcPts val="0"/>
              </a:spcBef>
              <a:buSzPts val="5000"/>
              <a:buFont typeface="Noto Sans Symbols"/>
              <a:buChar char="▪"/>
            </a:pPr>
            <a:endParaRPr lang="en-US" sz="1600" b="0"/>
          </a:p>
          <a:p>
            <a:pPr marL="284106" indent="-284106">
              <a:lnSpc>
                <a:spcPct val="110000"/>
              </a:lnSpc>
              <a:spcBef>
                <a:spcPts val="0"/>
              </a:spcBef>
              <a:buSzPts val="5000"/>
              <a:buFont typeface="Noto Sans Symbols"/>
              <a:buChar char="▪"/>
            </a:pPr>
            <a:r>
              <a:rPr lang="en-US" sz="1600" b="0" i="1" u="sng"/>
              <a:t>How it is being studied</a:t>
            </a:r>
            <a:r>
              <a:rPr lang="en-US" sz="1600" b="0"/>
              <a:t>: need for interdisciplinary, emphasis on ethical and responsible research, shift to meta-analyses and other research using extant data</a:t>
            </a:r>
          </a:p>
          <a:p>
            <a:pPr marL="284106" indent="-284106">
              <a:lnSpc>
                <a:spcPct val="110000"/>
              </a:lnSpc>
              <a:spcBef>
                <a:spcPts val="0"/>
              </a:spcBef>
              <a:buSzPts val="5000"/>
              <a:buFont typeface="Noto Sans Symbols"/>
              <a:buChar char="▪"/>
            </a:pPr>
            <a:endParaRPr lang="en-US" sz="1600" b="0"/>
          </a:p>
          <a:p>
            <a:pPr marL="284106" indent="-284106">
              <a:lnSpc>
                <a:spcPct val="110000"/>
              </a:lnSpc>
              <a:spcBef>
                <a:spcPts val="0"/>
              </a:spcBef>
              <a:buSzPts val="5000"/>
              <a:buFont typeface="Noto Sans Symbols"/>
              <a:buChar char="▪"/>
            </a:pPr>
            <a:r>
              <a:rPr lang="en-US" sz="1600" b="0" i="1" u="sng"/>
              <a:t>The communication and sharing of results</a:t>
            </a:r>
            <a:r>
              <a:rPr lang="en-US" sz="1600" b="0"/>
              <a:t>: Ensure results and implications are clearly communicated and accessible to broad audiences via various platforms</a:t>
            </a:r>
          </a:p>
          <a:p>
            <a:pPr marL="284106" indent="-284106">
              <a:lnSpc>
                <a:spcPct val="110000"/>
              </a:lnSpc>
              <a:spcBef>
                <a:spcPts val="0"/>
              </a:spcBef>
              <a:buSzPts val="5000"/>
              <a:buFont typeface="Noto Sans Symbols"/>
              <a:buChar char="▪"/>
            </a:pPr>
            <a:endParaRPr lang="en-US" sz="1600" b="0"/>
          </a:p>
          <a:p>
            <a:pPr marL="284106" indent="-284106">
              <a:lnSpc>
                <a:spcPct val="110000"/>
              </a:lnSpc>
              <a:spcBef>
                <a:spcPts val="0"/>
              </a:spcBef>
              <a:buSzPts val="5000"/>
              <a:buFont typeface="Noto Sans Symbols"/>
              <a:buChar char="▪"/>
            </a:pPr>
            <a:r>
              <a:rPr lang="en-US" sz="1600" b="0" i="1" u="sng"/>
              <a:t>The structure and delivery of graduate education itself</a:t>
            </a:r>
            <a:r>
              <a:rPr lang="en-US" sz="1600" b="0"/>
              <a:t>: Decoupling courses and credentials from traditional Masters and Doctoral degree programs</a:t>
            </a:r>
          </a:p>
          <a:p>
            <a:endParaRPr lang="en-US"/>
          </a:p>
        </p:txBody>
      </p:sp>
    </p:spTree>
    <p:extLst>
      <p:ext uri="{BB962C8B-B14F-4D97-AF65-F5344CB8AC3E}">
        <p14:creationId xmlns:p14="http://schemas.microsoft.com/office/powerpoint/2010/main" val="1271471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7AF45-00E9-4EB6-BBD6-655096303656}"/>
              </a:ext>
            </a:extLst>
          </p:cNvPr>
          <p:cNvSpPr>
            <a:spLocks noGrp="1"/>
          </p:cNvSpPr>
          <p:nvPr>
            <p:ph type="body" sz="quarter" idx="10"/>
          </p:nvPr>
        </p:nvSpPr>
        <p:spPr>
          <a:xfrm>
            <a:off x="612775" y="914400"/>
            <a:ext cx="3638097" cy="968375"/>
          </a:xfrm>
        </p:spPr>
        <p:txBody>
          <a:bodyPr>
            <a:noAutofit/>
          </a:bodyPr>
          <a:lstStyle/>
          <a:p>
            <a:r>
              <a:rPr lang="en-US" sz="3200" b="1"/>
              <a:t>Critical Junctures in Graduate Education</a:t>
            </a:r>
          </a:p>
        </p:txBody>
      </p:sp>
      <p:sp>
        <p:nvSpPr>
          <p:cNvPr id="4" name="Text Placeholder 3">
            <a:extLst>
              <a:ext uri="{FF2B5EF4-FFF2-40B4-BE49-F238E27FC236}">
                <a16:creationId xmlns:a16="http://schemas.microsoft.com/office/drawing/2014/main" id="{0953DFF5-7B64-430F-99F9-F0A035E3AF9B}"/>
              </a:ext>
            </a:extLst>
          </p:cNvPr>
          <p:cNvSpPr>
            <a:spLocks noGrp="1"/>
          </p:cNvSpPr>
          <p:nvPr>
            <p:ph type="body" sz="quarter" idx="25"/>
          </p:nvPr>
        </p:nvSpPr>
        <p:spPr>
          <a:xfrm>
            <a:off x="623435" y="2324100"/>
            <a:ext cx="3627437" cy="3060699"/>
          </a:xfrm>
        </p:spPr>
        <p:txBody>
          <a:bodyPr>
            <a:normAutofit/>
          </a:bodyPr>
          <a:lstStyle/>
          <a:p>
            <a:r>
              <a:rPr lang="en-US" sz="2200" b="0">
                <a:effectLst/>
                <a:latin typeface="Calibri" panose="020F0502020204030204" pitchFamily="34" charset="0"/>
                <a:cs typeface="Calibri" panose="020F0502020204030204" pitchFamily="34" charset="0"/>
              </a:rPr>
              <a:t>“What is imperative for the future success of our sector is that the forward-thinking colleges greatly outnumber the ones that try to </a:t>
            </a:r>
            <a:br>
              <a:rPr lang="en-US" sz="2200" b="0">
                <a:effectLst/>
                <a:latin typeface="Calibri" panose="020F0502020204030204" pitchFamily="34" charset="0"/>
                <a:cs typeface="Calibri" panose="020F0502020204030204" pitchFamily="34" charset="0"/>
              </a:rPr>
            </a:br>
            <a:r>
              <a:rPr lang="en-US" sz="2200" b="0">
                <a:effectLst/>
                <a:latin typeface="Calibri" panose="020F0502020204030204" pitchFamily="34" charset="0"/>
                <a:cs typeface="Calibri" panose="020F0502020204030204" pitchFamily="34" charset="0"/>
              </a:rPr>
              <a:t>return to business as usual</a:t>
            </a:r>
            <a:r>
              <a:rPr lang="en-US" sz="2200" b="0">
                <a:latin typeface="Calibri" panose="020F0502020204030204" pitchFamily="34" charset="0"/>
                <a:cs typeface="Calibri" panose="020F0502020204030204" pitchFamily="34" charset="0"/>
              </a:rPr>
              <a:t>…</a:t>
            </a:r>
            <a:r>
              <a:rPr lang="en-US" sz="2200" b="0">
                <a:effectLst/>
                <a:latin typeface="Calibri" panose="020F0502020204030204" pitchFamily="34" charset="0"/>
                <a:cs typeface="Calibri" panose="020F0502020204030204" pitchFamily="34" charset="0"/>
              </a:rPr>
              <a:t>” </a:t>
            </a:r>
            <a:br>
              <a:rPr lang="en-US" sz="2200" b="0">
                <a:effectLst/>
                <a:highlight>
                  <a:srgbClr val="FFFF00"/>
                </a:highlight>
                <a:latin typeface="Calibri" panose="020F0502020204030204" pitchFamily="34" charset="0"/>
                <a:cs typeface="Calibri" panose="020F0502020204030204" pitchFamily="34" charset="0"/>
              </a:rPr>
            </a:br>
            <a:br>
              <a:rPr lang="en-US" sz="2200" b="0">
                <a:effectLst/>
                <a:latin typeface="Calibri" panose="020F0502020204030204" pitchFamily="34" charset="0"/>
                <a:cs typeface="Calibri" panose="020F0502020204030204" pitchFamily="34" charset="0"/>
              </a:rPr>
            </a:br>
            <a:r>
              <a:rPr lang="en-US" sz="1200" b="0">
                <a:effectLst/>
                <a:latin typeface="Calibri" panose="020F0502020204030204" pitchFamily="34" charset="0"/>
                <a:cs typeface="Calibri" panose="020F0502020204030204" pitchFamily="34" charset="0"/>
              </a:rPr>
              <a:t>Morton Shapiro, President of Northwestern, September 2021</a:t>
            </a:r>
          </a:p>
          <a:p>
            <a:endParaRPr lang="en-US"/>
          </a:p>
        </p:txBody>
      </p:sp>
      <p:pic>
        <p:nvPicPr>
          <p:cNvPr id="11" name="Picture Placeholder 10" descr="Person running in an urban landscape">
            <a:extLst>
              <a:ext uri="{FF2B5EF4-FFF2-40B4-BE49-F238E27FC236}">
                <a16:creationId xmlns:a16="http://schemas.microsoft.com/office/drawing/2014/main" id="{9E42C671-1525-4654-AE46-805AB633B8FB}"/>
              </a:ext>
            </a:extLst>
          </p:cNvPr>
          <p:cNvPicPr>
            <a:picLocks noGrp="1" noChangeAspect="1"/>
          </p:cNvPicPr>
          <p:nvPr>
            <p:ph type="pic" sz="quarter" idx="18"/>
          </p:nvPr>
        </p:nvPicPr>
        <p:blipFill rotWithShape="1">
          <a:blip r:embed="rId3"/>
          <a:srcRect l="20540" r="32366"/>
          <a:stretch/>
        </p:blipFill>
        <p:spPr>
          <a:xfrm>
            <a:off x="4690240" y="545307"/>
            <a:ext cx="4453759" cy="6312693"/>
          </a:xfrm>
          <a:noFill/>
        </p:spPr>
      </p:pic>
    </p:spTree>
    <p:extLst>
      <p:ext uri="{BB962C8B-B14F-4D97-AF65-F5344CB8AC3E}">
        <p14:creationId xmlns:p14="http://schemas.microsoft.com/office/powerpoint/2010/main" val="288820641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8D9D0C-1005-4C91-BFCE-AC069A5E510C}"/>
              </a:ext>
            </a:extLst>
          </p:cNvPr>
          <p:cNvSpPr>
            <a:spLocks noGrp="1"/>
          </p:cNvSpPr>
          <p:nvPr>
            <p:ph type="body" sz="quarter" idx="10"/>
          </p:nvPr>
        </p:nvSpPr>
        <p:spPr>
          <a:xfrm>
            <a:off x="612775" y="914400"/>
            <a:ext cx="3638097" cy="968375"/>
          </a:xfrm>
        </p:spPr>
        <p:txBody>
          <a:bodyPr>
            <a:normAutofit/>
          </a:bodyPr>
          <a:lstStyle/>
          <a:p>
            <a:pPr>
              <a:lnSpc>
                <a:spcPct val="100000"/>
              </a:lnSpc>
            </a:pPr>
            <a:r>
              <a:rPr lang="en-US" sz="2400" b="1">
                <a:solidFill>
                  <a:schemeClr val="tx2"/>
                </a:solidFill>
              </a:rPr>
              <a:t>Critical Junctures: </a:t>
            </a:r>
            <a:r>
              <a:rPr lang="en-US" sz="2400"/>
              <a:t>Next Steps</a:t>
            </a:r>
            <a:endParaRPr lang="en-US" sz="2400" b="1">
              <a:solidFill>
                <a:srgbClr val="CC6600"/>
              </a:solidFill>
            </a:endParaRPr>
          </a:p>
        </p:txBody>
      </p:sp>
      <p:sp>
        <p:nvSpPr>
          <p:cNvPr id="4" name="Text Placeholder 3">
            <a:extLst>
              <a:ext uri="{FF2B5EF4-FFF2-40B4-BE49-F238E27FC236}">
                <a16:creationId xmlns:a16="http://schemas.microsoft.com/office/drawing/2014/main" id="{E7EEF59F-7342-43BE-B626-994F80132C07}"/>
              </a:ext>
            </a:extLst>
          </p:cNvPr>
          <p:cNvSpPr>
            <a:spLocks noGrp="1"/>
          </p:cNvSpPr>
          <p:nvPr>
            <p:ph type="body" sz="quarter" idx="25"/>
          </p:nvPr>
        </p:nvSpPr>
        <p:spPr>
          <a:xfrm>
            <a:off x="623435" y="2324100"/>
            <a:ext cx="3627437" cy="3060699"/>
          </a:xfrm>
        </p:spPr>
        <p:txBody>
          <a:bodyPr>
            <a:normAutofit/>
          </a:bodyPr>
          <a:lstStyle/>
          <a:p>
            <a:r>
              <a:rPr lang="en-US">
                <a:effectLst/>
              </a:rPr>
              <a:t>“Innovation is always a balancing act of staying true to your vision and re-examining your assumptions.” </a:t>
            </a:r>
          </a:p>
          <a:p>
            <a:endParaRPr lang="en-US" sz="1200"/>
          </a:p>
          <a:p>
            <a:r>
              <a:rPr lang="en-US" sz="1200">
                <a:effectLst/>
              </a:rPr>
              <a:t>Innovation commentator, </a:t>
            </a:r>
            <a:r>
              <a:rPr lang="en-US" sz="1200" b="0">
                <a:effectLst/>
              </a:rPr>
              <a:t>Greg </a:t>
            </a:r>
            <a:r>
              <a:rPr lang="en-US" sz="1200" b="0" err="1">
                <a:effectLst/>
              </a:rPr>
              <a:t>Satell</a:t>
            </a:r>
            <a:r>
              <a:rPr lang="en-US" sz="1200" b="0">
                <a:effectLst/>
              </a:rPr>
              <a:t>, 2021</a:t>
            </a:r>
            <a:endParaRPr lang="en-US" sz="1200" b="0"/>
          </a:p>
          <a:p>
            <a:endParaRPr lang="en-US"/>
          </a:p>
        </p:txBody>
      </p:sp>
      <p:pic>
        <p:nvPicPr>
          <p:cNvPr id="11" name="Picture 10" descr="Defocused blue glittering background">
            <a:extLst>
              <a:ext uri="{FF2B5EF4-FFF2-40B4-BE49-F238E27FC236}">
                <a16:creationId xmlns:a16="http://schemas.microsoft.com/office/drawing/2014/main" id="{298253DA-E929-498D-B94E-1B9E43C04D6D}"/>
              </a:ext>
            </a:extLst>
          </p:cNvPr>
          <p:cNvPicPr>
            <a:picLocks noChangeAspect="1"/>
          </p:cNvPicPr>
          <p:nvPr/>
        </p:nvPicPr>
        <p:blipFill rotWithShape="1">
          <a:blip r:embed="rId3"/>
          <a:srcRect l="27544" r="25362"/>
          <a:stretch/>
        </p:blipFill>
        <p:spPr>
          <a:xfrm>
            <a:off x="4690240" y="545307"/>
            <a:ext cx="4453759" cy="6312693"/>
          </a:xfrm>
          <a:prstGeom prst="rect">
            <a:avLst/>
          </a:prstGeom>
          <a:noFill/>
        </p:spPr>
      </p:pic>
    </p:spTree>
    <p:extLst>
      <p:ext uri="{BB962C8B-B14F-4D97-AF65-F5344CB8AC3E}">
        <p14:creationId xmlns:p14="http://schemas.microsoft.com/office/powerpoint/2010/main" val="360570596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8D9D0C-1005-4C91-BFCE-AC069A5E510C}"/>
              </a:ext>
            </a:extLst>
          </p:cNvPr>
          <p:cNvSpPr>
            <a:spLocks noGrp="1"/>
          </p:cNvSpPr>
          <p:nvPr>
            <p:ph type="body" sz="quarter" idx="10"/>
          </p:nvPr>
        </p:nvSpPr>
        <p:spPr>
          <a:xfrm>
            <a:off x="612775" y="914400"/>
            <a:ext cx="3638097" cy="968375"/>
          </a:xfrm>
        </p:spPr>
        <p:txBody>
          <a:bodyPr>
            <a:normAutofit/>
          </a:bodyPr>
          <a:lstStyle/>
          <a:p>
            <a:pPr>
              <a:lnSpc>
                <a:spcPct val="100000"/>
              </a:lnSpc>
            </a:pPr>
            <a:r>
              <a:rPr lang="en-US" sz="2800" b="1">
                <a:solidFill>
                  <a:schemeClr val="tx2"/>
                </a:solidFill>
              </a:rPr>
              <a:t>Critical Junctures: </a:t>
            </a:r>
            <a:r>
              <a:rPr lang="en-US" sz="2800"/>
              <a:t>Next Steps</a:t>
            </a:r>
            <a:endParaRPr lang="en-US" sz="2800" b="1">
              <a:solidFill>
                <a:srgbClr val="CC6600"/>
              </a:solidFill>
            </a:endParaRPr>
          </a:p>
        </p:txBody>
      </p:sp>
      <p:sp>
        <p:nvSpPr>
          <p:cNvPr id="4" name="Text Placeholder 3">
            <a:extLst>
              <a:ext uri="{FF2B5EF4-FFF2-40B4-BE49-F238E27FC236}">
                <a16:creationId xmlns:a16="http://schemas.microsoft.com/office/drawing/2014/main" id="{E7EEF59F-7342-43BE-B626-994F80132C07}"/>
              </a:ext>
            </a:extLst>
          </p:cNvPr>
          <p:cNvSpPr>
            <a:spLocks noGrp="1"/>
          </p:cNvSpPr>
          <p:nvPr>
            <p:ph type="body" sz="quarter" idx="25"/>
          </p:nvPr>
        </p:nvSpPr>
        <p:spPr>
          <a:xfrm>
            <a:off x="623435" y="2324100"/>
            <a:ext cx="3627437" cy="3060699"/>
          </a:xfrm>
        </p:spPr>
        <p:txBody>
          <a:bodyPr>
            <a:normAutofit/>
          </a:bodyPr>
          <a:lstStyle/>
          <a:p>
            <a:r>
              <a:rPr lang="en-US" b="0"/>
              <a:t>The road forward, while not densely paved, will be heavily pebbled</a:t>
            </a:r>
          </a:p>
          <a:p>
            <a:endParaRPr lang="en-US"/>
          </a:p>
        </p:txBody>
      </p:sp>
      <p:pic>
        <p:nvPicPr>
          <p:cNvPr id="5" name="Picture 4" descr="A picture containing nature, rock, stone&#10;&#10;Description automatically generated">
            <a:extLst>
              <a:ext uri="{FF2B5EF4-FFF2-40B4-BE49-F238E27FC236}">
                <a16:creationId xmlns:a16="http://schemas.microsoft.com/office/drawing/2014/main" id="{EEAEDCDB-FE06-4818-AF97-F3F4DC62E42A}"/>
              </a:ext>
            </a:extLst>
          </p:cNvPr>
          <p:cNvPicPr>
            <a:picLocks noChangeAspect="1"/>
          </p:cNvPicPr>
          <p:nvPr/>
        </p:nvPicPr>
        <p:blipFill rotWithShape="1">
          <a:blip r:embed="rId3"/>
          <a:srcRect l="25481" r="27425"/>
          <a:stretch/>
        </p:blipFill>
        <p:spPr>
          <a:xfrm>
            <a:off x="4690240" y="545307"/>
            <a:ext cx="4453759" cy="6312693"/>
          </a:xfrm>
          <a:prstGeom prst="rect">
            <a:avLst/>
          </a:prstGeom>
          <a:noFill/>
        </p:spPr>
      </p:pic>
      <p:pic>
        <p:nvPicPr>
          <p:cNvPr id="6" name="Picture 5" descr="A road with trees on the side&#10;&#10;Description automatically generated with medium confidence">
            <a:extLst>
              <a:ext uri="{FF2B5EF4-FFF2-40B4-BE49-F238E27FC236}">
                <a16:creationId xmlns:a16="http://schemas.microsoft.com/office/drawing/2014/main" id="{A38DFACE-E2FB-4EDF-BD10-C8726E427C87}"/>
              </a:ext>
            </a:extLst>
          </p:cNvPr>
          <p:cNvPicPr>
            <a:picLocks noChangeAspect="1"/>
          </p:cNvPicPr>
          <p:nvPr/>
        </p:nvPicPr>
        <p:blipFill>
          <a:blip r:embed="rId4"/>
          <a:stretch>
            <a:fillRect/>
          </a:stretch>
        </p:blipFill>
        <p:spPr>
          <a:xfrm>
            <a:off x="4690239" y="545307"/>
            <a:ext cx="4453759" cy="2969172"/>
          </a:xfrm>
          <a:prstGeom prst="rect">
            <a:avLst/>
          </a:prstGeom>
        </p:spPr>
      </p:pic>
    </p:spTree>
    <p:extLst>
      <p:ext uri="{BB962C8B-B14F-4D97-AF65-F5344CB8AC3E}">
        <p14:creationId xmlns:p14="http://schemas.microsoft.com/office/powerpoint/2010/main" val="141974548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FAE600-7229-4F9E-AE10-66DCD067FA1C}"/>
              </a:ext>
            </a:extLst>
          </p:cNvPr>
          <p:cNvSpPr>
            <a:spLocks noGrp="1"/>
          </p:cNvSpPr>
          <p:nvPr>
            <p:ph type="title"/>
          </p:nvPr>
        </p:nvSpPr>
        <p:spPr>
          <a:xfrm>
            <a:off x="739740" y="880990"/>
            <a:ext cx="4427218" cy="1307039"/>
          </a:xfrm>
        </p:spPr>
        <p:txBody>
          <a:bodyPr/>
          <a:lstStyle/>
          <a:p>
            <a:r>
              <a:rPr lang="en-US" dirty="0"/>
              <a:t>Thank you.</a:t>
            </a:r>
          </a:p>
        </p:txBody>
      </p:sp>
      <p:sp>
        <p:nvSpPr>
          <p:cNvPr id="2" name="Text Placeholder 1">
            <a:extLst>
              <a:ext uri="{FF2B5EF4-FFF2-40B4-BE49-F238E27FC236}">
                <a16:creationId xmlns:a16="http://schemas.microsoft.com/office/drawing/2014/main" id="{714977CD-0294-534D-B11E-09C82EF4EE23}"/>
              </a:ext>
            </a:extLst>
          </p:cNvPr>
          <p:cNvSpPr>
            <a:spLocks noGrp="1"/>
          </p:cNvSpPr>
          <p:nvPr>
            <p:ph type="body" sz="quarter" idx="10"/>
          </p:nvPr>
        </p:nvSpPr>
        <p:spPr>
          <a:xfrm>
            <a:off x="5921829" y="684114"/>
            <a:ext cx="2482431" cy="1307039"/>
          </a:xfrm>
        </p:spPr>
        <p:txBody>
          <a:bodyPr/>
          <a:lstStyle/>
          <a:p>
            <a:pPr lvl="0"/>
            <a:endParaRPr lang="en-US" dirty="0"/>
          </a:p>
          <a:p>
            <a:pPr lvl="0"/>
            <a:r>
              <a:rPr lang="en-US" dirty="0"/>
              <a:t>Debra Stewart </a:t>
            </a:r>
            <a:br>
              <a:rPr lang="en-US" dirty="0"/>
            </a:br>
            <a:r>
              <a:rPr lang="en-US" b="0" dirty="0"/>
              <a:t>Senior Fellow</a:t>
            </a:r>
            <a:br>
              <a:rPr lang="en-US" b="0" dirty="0"/>
            </a:br>
            <a:r>
              <a:rPr lang="en-US" b="0" dirty="0"/>
              <a:t>Higher Education Analytics Center</a:t>
            </a:r>
            <a:br>
              <a:rPr lang="en-US" b="0" dirty="0"/>
            </a:br>
            <a:r>
              <a:rPr lang="en-US" b="0" dirty="0"/>
              <a:t>Stewart-Debra@norc.org</a:t>
            </a:r>
          </a:p>
        </p:txBody>
      </p:sp>
      <p:sp>
        <p:nvSpPr>
          <p:cNvPr id="4" name="TextBox 3">
            <a:extLst>
              <a:ext uri="{FF2B5EF4-FFF2-40B4-BE49-F238E27FC236}">
                <a16:creationId xmlns:a16="http://schemas.microsoft.com/office/drawing/2014/main" id="{449C7C0B-36EB-4E4B-88C1-56FC616DDFA0}"/>
              </a:ext>
            </a:extLst>
          </p:cNvPr>
          <p:cNvSpPr txBox="1"/>
          <p:nvPr/>
        </p:nvSpPr>
        <p:spPr>
          <a:xfrm>
            <a:off x="739740" y="2808517"/>
            <a:ext cx="7130143" cy="1631216"/>
          </a:xfrm>
          <a:prstGeom prst="rect">
            <a:avLst/>
          </a:prstGeom>
          <a:noFill/>
        </p:spPr>
        <p:txBody>
          <a:bodyPr wrap="square" rtlCol="0">
            <a:spAutoFit/>
          </a:bodyPr>
          <a:lstStyle/>
          <a:p>
            <a:pPr marL="0" marR="0">
              <a:spcBef>
                <a:spcPts val="0"/>
              </a:spcBef>
              <a:spcAft>
                <a:spcPts val="0"/>
              </a:spcAft>
            </a:pPr>
            <a:r>
              <a:rPr lang="en-US" sz="1000" dirty="0">
                <a:solidFill>
                  <a:schemeClr val="bg1"/>
                </a:solidFill>
                <a:effectLst/>
                <a:latin typeface="+mn-lt"/>
                <a:ea typeface="Roboto Light" panose="02000000000000000000" pitchFamily="2" charset="0"/>
              </a:rPr>
              <a:t>Acknowledgments and references:</a:t>
            </a:r>
          </a:p>
          <a:p>
            <a:pPr marL="0" marR="0">
              <a:spcBef>
                <a:spcPts val="0"/>
              </a:spcBef>
              <a:spcAft>
                <a:spcPts val="0"/>
              </a:spcAft>
            </a:pPr>
            <a:endParaRPr lang="en-US" sz="1000" dirty="0">
              <a:solidFill>
                <a:schemeClr val="bg1"/>
              </a:solidFill>
              <a:effectLst/>
              <a:latin typeface="+mn-lt"/>
              <a:ea typeface="Roboto Light" panose="02000000000000000000" pitchFamily="2" charset="0"/>
            </a:endParaRPr>
          </a:p>
          <a:p>
            <a:pPr marL="0" marR="0">
              <a:spcBef>
                <a:spcPts val="0"/>
              </a:spcBef>
              <a:spcAft>
                <a:spcPts val="0"/>
              </a:spcAft>
            </a:pPr>
            <a:r>
              <a:rPr lang="en-US" sz="1000" dirty="0">
                <a:solidFill>
                  <a:schemeClr val="bg1"/>
                </a:solidFill>
                <a:effectLst/>
                <a:latin typeface="+mn-lt"/>
                <a:ea typeface="Roboto Light" panose="02000000000000000000" pitchFamily="2" charset="0"/>
              </a:rPr>
              <a:t>I would like to acknowledge the research team engaged in producing the findings upon which this presentation is based. My NORC colleagues, Annie Davoren, Erin Knepler, and Jim Neumeister, were all significant collaborators in designing, fielding, and analyzing the survey conducted in the summer of 2020 and in the convening in the fall of 2020. Erin Knepler and Jim Neumeister both participated in the numerous presentations and discussions after the original data gathering that enriched our understanding of the “stickiness” of the innovations discussed. Please refer to the </a:t>
            </a:r>
            <a:r>
              <a:rPr lang="en-US" sz="1000" b="1" dirty="0">
                <a:solidFill>
                  <a:schemeClr val="bg1"/>
                </a:solidFill>
                <a:effectLst/>
                <a:latin typeface="+mn-lt"/>
                <a:ea typeface="Roboto Light" panose="02000000000000000000" pitchFamily="2" charset="0"/>
                <a:hlinkClick r:id="rId3">
                  <a:extLst>
                    <a:ext uri="{A12FA001-AC4F-418D-AE19-62706E023703}">
                      <ahyp:hlinkClr xmlns:ahyp="http://schemas.microsoft.com/office/drawing/2018/hyperlinkcolor" val="tx"/>
                    </a:ext>
                  </a:extLst>
                </a:hlinkClick>
              </a:rPr>
              <a:t>project webpage </a:t>
            </a:r>
            <a:r>
              <a:rPr lang="en-US" sz="1000" dirty="0">
                <a:solidFill>
                  <a:schemeClr val="bg1"/>
                </a:solidFill>
                <a:effectLst/>
                <a:latin typeface="+mn-lt"/>
                <a:ea typeface="Roboto Light" panose="02000000000000000000" pitchFamily="2" charset="0"/>
              </a:rPr>
              <a:t>for full documentation of the research. https://www.norc.org/Research/Projects/Pages/ensuring-the-success-of-stem-graduate-students-and-research-programs-during-the-covid-19-crisis.aspx</a:t>
            </a:r>
          </a:p>
          <a:p>
            <a:pPr marL="0" marR="0">
              <a:spcBef>
                <a:spcPts val="0"/>
              </a:spcBef>
              <a:spcAft>
                <a:spcPts val="0"/>
              </a:spcAft>
            </a:pPr>
            <a:r>
              <a:rPr lang="en-US" sz="1000" dirty="0">
                <a:solidFill>
                  <a:schemeClr val="bg1"/>
                </a:solidFill>
                <a:effectLst/>
                <a:latin typeface="+mn-lt"/>
                <a:ea typeface="Times New Roman" panose="02020603050405020304" pitchFamily="18" charset="0"/>
              </a:rPr>
              <a:t> </a:t>
            </a:r>
            <a:endParaRPr lang="en-US" sz="1000" dirty="0">
              <a:solidFill>
                <a:schemeClr val="bg1"/>
              </a:solidFill>
              <a:effectLst/>
              <a:latin typeface="+mn-lt"/>
              <a:ea typeface="Calibri" panose="020F0502020204030204" pitchFamily="34" charset="0"/>
            </a:endParaRPr>
          </a:p>
        </p:txBody>
      </p:sp>
    </p:spTree>
    <p:extLst>
      <p:ext uri="{BB962C8B-B14F-4D97-AF65-F5344CB8AC3E}">
        <p14:creationId xmlns:p14="http://schemas.microsoft.com/office/powerpoint/2010/main" val="3318588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DABBB0-E1F7-4F03-BB01-5896F0417708}"/>
              </a:ext>
            </a:extLst>
          </p:cNvPr>
          <p:cNvSpPr>
            <a:spLocks noGrp="1"/>
          </p:cNvSpPr>
          <p:nvPr>
            <p:ph type="body" sz="quarter" idx="10"/>
          </p:nvPr>
        </p:nvSpPr>
        <p:spPr>
          <a:xfrm>
            <a:off x="594614" y="946152"/>
            <a:ext cx="3638097" cy="968375"/>
          </a:xfrm>
        </p:spPr>
        <p:txBody>
          <a:bodyPr>
            <a:normAutofit/>
          </a:bodyPr>
          <a:lstStyle/>
          <a:p>
            <a:r>
              <a:rPr lang="en-US" sz="3600" b="1"/>
              <a:t>Critical Junctures</a:t>
            </a:r>
          </a:p>
        </p:txBody>
      </p:sp>
      <p:sp>
        <p:nvSpPr>
          <p:cNvPr id="14" name="Text Placeholder 3">
            <a:extLst>
              <a:ext uri="{FF2B5EF4-FFF2-40B4-BE49-F238E27FC236}">
                <a16:creationId xmlns:a16="http://schemas.microsoft.com/office/drawing/2014/main" id="{90EB1F82-EE67-4161-BCC0-36EF771538F1}"/>
              </a:ext>
            </a:extLst>
          </p:cNvPr>
          <p:cNvSpPr>
            <a:spLocks noGrp="1"/>
          </p:cNvSpPr>
          <p:nvPr>
            <p:ph type="body" sz="quarter" idx="25"/>
          </p:nvPr>
        </p:nvSpPr>
        <p:spPr>
          <a:xfrm>
            <a:off x="605274" y="1914527"/>
            <a:ext cx="3627437" cy="3060699"/>
          </a:xfrm>
        </p:spPr>
        <p:txBody>
          <a:bodyPr/>
          <a:lstStyle/>
          <a:p>
            <a:r>
              <a:rPr lang="en-US" sz="3200" b="0" i="1">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"It's not what you don't know that kills you, it's what you know for sure that </a:t>
            </a:r>
            <a:r>
              <a:rPr lang="en-US" sz="3200" b="0" i="1" err="1">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ain't</a:t>
            </a:r>
            <a:r>
              <a:rPr lang="en-US" sz="3200" b="0" i="1">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true.“ </a:t>
            </a:r>
            <a:r>
              <a:rPr lang="en-US" i="1">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Mark Twain</a:t>
            </a:r>
            <a:endParaRPr lang="en-US" i="1">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n-US"/>
          </a:p>
        </p:txBody>
      </p:sp>
      <p:pic>
        <p:nvPicPr>
          <p:cNvPr id="7" name="Picture 6" descr="A person with a mustache&#10;&#10;Description automatically generated with low confidence">
            <a:extLst>
              <a:ext uri="{FF2B5EF4-FFF2-40B4-BE49-F238E27FC236}">
                <a16:creationId xmlns:a16="http://schemas.microsoft.com/office/drawing/2014/main" id="{FA49AF52-DF46-4064-B592-4920818D6F1E}"/>
              </a:ext>
            </a:extLst>
          </p:cNvPr>
          <p:cNvPicPr>
            <a:picLocks noChangeAspect="1"/>
          </p:cNvPicPr>
          <p:nvPr/>
        </p:nvPicPr>
        <p:blipFill rotWithShape="1">
          <a:blip r:embed="rId3"/>
          <a:srcRect l="9548" r="2" b="2"/>
          <a:stretch/>
        </p:blipFill>
        <p:spPr>
          <a:xfrm>
            <a:off x="4690240" y="545307"/>
            <a:ext cx="4453759" cy="6312693"/>
          </a:xfrm>
          <a:prstGeom prst="rect">
            <a:avLst/>
          </a:prstGeom>
          <a:noFill/>
        </p:spPr>
      </p:pic>
    </p:spTree>
    <p:extLst>
      <p:ext uri="{BB962C8B-B14F-4D97-AF65-F5344CB8AC3E}">
        <p14:creationId xmlns:p14="http://schemas.microsoft.com/office/powerpoint/2010/main" val="379276761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91205-88BD-4C36-B396-B7ED0F23EE9D}"/>
              </a:ext>
            </a:extLst>
          </p:cNvPr>
          <p:cNvSpPr>
            <a:spLocks noGrp="1"/>
          </p:cNvSpPr>
          <p:nvPr>
            <p:ph type="body" sz="quarter" idx="10"/>
          </p:nvPr>
        </p:nvSpPr>
        <p:spPr>
          <a:xfrm>
            <a:off x="641850" y="1088136"/>
            <a:ext cx="3638097" cy="968375"/>
          </a:xfrm>
        </p:spPr>
        <p:txBody>
          <a:bodyPr/>
          <a:lstStyle/>
          <a:p>
            <a:r>
              <a:rPr lang="en-US" sz="2700" b="1">
                <a:solidFill>
                  <a:schemeClr val="tx1">
                    <a:lumMod val="60000"/>
                    <a:lumOff val="40000"/>
                  </a:schemeClr>
                </a:solidFill>
              </a:rPr>
              <a:t>Critical Junctures: </a:t>
            </a:r>
            <a:r>
              <a:rPr lang="en-US" sz="2700" b="1">
                <a:solidFill>
                  <a:schemeClr val="tx2">
                    <a:lumMod val="75000"/>
                  </a:schemeClr>
                </a:solidFill>
                <a:latin typeface="Malgun Gothic" panose="020B0503020000020004" pitchFamily="34" charset="-127"/>
                <a:ea typeface="Malgun Gothic" panose="020B0503020000020004" pitchFamily="34" charset="-127"/>
              </a:rPr>
              <a:t>Innovation Triggers</a:t>
            </a:r>
          </a:p>
        </p:txBody>
      </p:sp>
      <p:sp>
        <p:nvSpPr>
          <p:cNvPr id="4" name="Text Placeholder 3">
            <a:extLst>
              <a:ext uri="{FF2B5EF4-FFF2-40B4-BE49-F238E27FC236}">
                <a16:creationId xmlns:a16="http://schemas.microsoft.com/office/drawing/2014/main" id="{7FE1B51E-D693-4833-A65C-F3A6063CB907}"/>
              </a:ext>
            </a:extLst>
          </p:cNvPr>
          <p:cNvSpPr>
            <a:spLocks noGrp="1"/>
          </p:cNvSpPr>
          <p:nvPr>
            <p:ph type="body" sz="quarter" idx="25"/>
          </p:nvPr>
        </p:nvSpPr>
        <p:spPr>
          <a:xfrm>
            <a:off x="623435" y="2295144"/>
            <a:ext cx="3627437" cy="4059936"/>
          </a:xfrm>
        </p:spPr>
        <p:txBody>
          <a:bodyPr/>
          <a:lstStyle/>
          <a:p>
            <a:pPr marL="342900" indent="-342900">
              <a:buFont typeface="Wingdings" panose="05000000000000000000" pitchFamily="2" charset="2"/>
              <a:buChar char="v"/>
            </a:pPr>
            <a:r>
              <a:rPr lang="en-US" sz="2400">
                <a:latin typeface="+mj-lt"/>
              </a:rPr>
              <a:t>Urgency</a:t>
            </a:r>
          </a:p>
          <a:p>
            <a:pPr marL="342900" indent="-342900">
              <a:buFont typeface="Wingdings" panose="05000000000000000000" pitchFamily="2" charset="2"/>
              <a:buChar char="v"/>
            </a:pPr>
            <a:r>
              <a:rPr lang="en-US" sz="2400">
                <a:latin typeface="+mj-lt"/>
              </a:rPr>
              <a:t>Openness to change</a:t>
            </a:r>
          </a:p>
          <a:p>
            <a:pPr marL="342900" indent="-342900">
              <a:buFont typeface="Wingdings" panose="05000000000000000000" pitchFamily="2" charset="2"/>
              <a:buChar char="v"/>
            </a:pPr>
            <a:r>
              <a:rPr lang="en-US" sz="2400">
                <a:latin typeface="+mj-lt"/>
              </a:rPr>
              <a:t>Focus on what needs to be done</a:t>
            </a:r>
          </a:p>
        </p:txBody>
      </p:sp>
      <p:pic>
        <p:nvPicPr>
          <p:cNvPr id="7" name="Picture Placeholder 3">
            <a:extLst>
              <a:ext uri="{FF2B5EF4-FFF2-40B4-BE49-F238E27FC236}">
                <a16:creationId xmlns:a16="http://schemas.microsoft.com/office/drawing/2014/main" id="{C4084D48-A0C2-488B-910A-400619BF5B08}"/>
              </a:ext>
            </a:extLst>
          </p:cNvPr>
          <p:cNvPicPr>
            <a:picLocks noGrp="1" noChangeAspect="1"/>
          </p:cNvPicPr>
          <p:nvPr>
            <p:ph type="pic" sz="quarter" idx="18"/>
          </p:nvPr>
        </p:nvPicPr>
        <p:blipFill rotWithShape="1">
          <a:blip r:embed="rId3"/>
          <a:srcRect l="504" r="504"/>
          <a:stretch/>
        </p:blipFill>
        <p:spPr>
          <a:xfrm>
            <a:off x="4689475" y="546100"/>
            <a:ext cx="4454525" cy="6311900"/>
          </a:xfrm>
        </p:spPr>
      </p:pic>
    </p:spTree>
    <p:extLst>
      <p:ext uri="{BB962C8B-B14F-4D97-AF65-F5344CB8AC3E}">
        <p14:creationId xmlns:p14="http://schemas.microsoft.com/office/powerpoint/2010/main" val="368037820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930516-1BBE-4E56-9BD4-E557806D253C}"/>
              </a:ext>
            </a:extLst>
          </p:cNvPr>
          <p:cNvSpPr>
            <a:spLocks noGrp="1"/>
          </p:cNvSpPr>
          <p:nvPr>
            <p:ph type="body" sz="quarter" idx="10"/>
          </p:nvPr>
        </p:nvSpPr>
        <p:spPr>
          <a:xfrm>
            <a:off x="621919" y="749949"/>
            <a:ext cx="6962556" cy="548641"/>
          </a:xfrm>
        </p:spPr>
        <p:txBody>
          <a:bodyPr/>
          <a:lstStyle/>
          <a:p>
            <a:pPr algn="ctr"/>
            <a:r>
              <a:rPr lang="en-US" sz="2800" b="1">
                <a:solidFill>
                  <a:schemeClr val="tx2"/>
                </a:solidFill>
              </a:rPr>
              <a:t>Overview of Methods </a:t>
            </a:r>
          </a:p>
          <a:p>
            <a:endParaRPr lang="en-US"/>
          </a:p>
        </p:txBody>
      </p:sp>
      <p:sp>
        <p:nvSpPr>
          <p:cNvPr id="4" name="Text Placeholder 3">
            <a:extLst>
              <a:ext uri="{FF2B5EF4-FFF2-40B4-BE49-F238E27FC236}">
                <a16:creationId xmlns:a16="http://schemas.microsoft.com/office/drawing/2014/main" id="{B78D3CA9-EF20-4A53-A33E-C32C78D3ACE0}"/>
              </a:ext>
            </a:extLst>
          </p:cNvPr>
          <p:cNvSpPr>
            <a:spLocks noGrp="1"/>
          </p:cNvSpPr>
          <p:nvPr>
            <p:ph type="body" sz="quarter" idx="25"/>
          </p:nvPr>
        </p:nvSpPr>
        <p:spPr>
          <a:xfrm>
            <a:off x="402337" y="1463040"/>
            <a:ext cx="3931920" cy="5001768"/>
          </a:xfrm>
        </p:spPr>
        <p:txBody>
          <a:bodyPr/>
          <a:lstStyle/>
          <a:p>
            <a:pPr marL="0" indent="0">
              <a:spcBef>
                <a:spcPts val="0"/>
              </a:spcBef>
              <a:buSzPts val="5000"/>
            </a:pPr>
            <a:r>
              <a:rPr lang="en-US" sz="1800" dirty="0"/>
              <a:t>Survey: 300 Institutions Producing</a:t>
            </a:r>
          </a:p>
          <a:p>
            <a:pPr marL="0" indent="0">
              <a:spcBef>
                <a:spcPts val="0"/>
              </a:spcBef>
              <a:buSzPts val="5000"/>
            </a:pPr>
            <a:r>
              <a:rPr lang="en-US" sz="1800" dirty="0"/>
              <a:t>Most STEM Graduate Degrees</a:t>
            </a:r>
            <a:br>
              <a:rPr lang="en-US" sz="1800" b="0" dirty="0"/>
            </a:br>
            <a:br>
              <a:rPr lang="en-US" sz="1800" b="0" dirty="0"/>
            </a:br>
            <a:r>
              <a:rPr lang="en-US" sz="1600" b="0" dirty="0">
                <a:solidFill>
                  <a:schemeClr val="tx1">
                    <a:lumMod val="75000"/>
                  </a:schemeClr>
                </a:solidFill>
              </a:rPr>
              <a:t>Stratified institutional sample</a:t>
            </a:r>
            <a:br>
              <a:rPr lang="en-US" sz="1600" b="0" dirty="0">
                <a:solidFill>
                  <a:schemeClr val="tx1">
                    <a:lumMod val="75000"/>
                  </a:schemeClr>
                </a:solidFill>
              </a:rPr>
            </a:br>
            <a:r>
              <a:rPr lang="en-US" sz="1600" b="0" dirty="0"/>
              <a:t>   - Doctoral</a:t>
            </a:r>
            <a:br>
              <a:rPr lang="en-US" sz="1600" b="0" dirty="0"/>
            </a:br>
            <a:r>
              <a:rPr lang="en-US" sz="1600" b="0" dirty="0"/>
              <a:t>   - Masters-level</a:t>
            </a:r>
            <a:br>
              <a:rPr lang="en-US" sz="1600" b="0" dirty="0"/>
            </a:br>
            <a:r>
              <a:rPr lang="en-US" sz="1600" b="0" dirty="0"/>
              <a:t>   - Historically Black Colleges &amp; </a:t>
            </a:r>
          </a:p>
          <a:p>
            <a:pPr marL="0" indent="0">
              <a:spcBef>
                <a:spcPts val="0"/>
              </a:spcBef>
              <a:buSzPts val="5000"/>
            </a:pPr>
            <a:r>
              <a:rPr lang="en-US" sz="1600" b="0" dirty="0"/>
              <a:t>     Universities</a:t>
            </a:r>
            <a:br>
              <a:rPr lang="en-US" sz="1600" b="0" dirty="0"/>
            </a:br>
            <a:br>
              <a:rPr lang="en-US" sz="1600" b="0" dirty="0"/>
            </a:br>
            <a:r>
              <a:rPr lang="en-US" sz="1600" b="0" dirty="0"/>
              <a:t>Individual sample</a:t>
            </a:r>
          </a:p>
          <a:p>
            <a:pPr marL="0" indent="0">
              <a:spcBef>
                <a:spcPts val="0"/>
              </a:spcBef>
              <a:buSzPts val="5000"/>
            </a:pPr>
            <a:r>
              <a:rPr lang="en-US" sz="1600" b="0" dirty="0"/>
              <a:t>   - The graduate school dean (or</a:t>
            </a:r>
          </a:p>
          <a:p>
            <a:pPr marL="0" indent="0">
              <a:spcBef>
                <a:spcPts val="0"/>
              </a:spcBef>
              <a:buSzPts val="5000"/>
            </a:pPr>
            <a:r>
              <a:rPr lang="en-US" sz="1600" b="0" dirty="0"/>
              <a:t>     individual in an analogous position)</a:t>
            </a:r>
          </a:p>
          <a:p>
            <a:pPr marL="0" indent="0">
              <a:spcBef>
                <a:spcPts val="0"/>
              </a:spcBef>
              <a:buSzPts val="5000"/>
            </a:pPr>
            <a:endParaRPr lang="en-US" sz="1600" b="0" dirty="0"/>
          </a:p>
          <a:p>
            <a:pPr marL="0" indent="0">
              <a:spcBef>
                <a:spcPts val="0"/>
              </a:spcBef>
              <a:buSzPts val="5000"/>
            </a:pPr>
            <a:r>
              <a:rPr lang="en-US" sz="1600" b="0" dirty="0"/>
              <a:t>Key topic areas</a:t>
            </a:r>
            <a:br>
              <a:rPr lang="en-US" sz="1600" b="0" dirty="0"/>
            </a:br>
            <a:r>
              <a:rPr lang="en-US" sz="1600" b="0" dirty="0"/>
              <a:t>   - Student academic &amp; research progress</a:t>
            </a:r>
          </a:p>
          <a:p>
            <a:pPr marL="0" indent="0">
              <a:spcBef>
                <a:spcPts val="0"/>
              </a:spcBef>
              <a:buSzPts val="5000"/>
            </a:pPr>
            <a:r>
              <a:rPr lang="en-US" sz="1600" b="0" dirty="0"/>
              <a:t>   - Student health &amp; wellbeing</a:t>
            </a:r>
            <a:br>
              <a:rPr lang="en-US" sz="1600" b="0" dirty="0"/>
            </a:br>
            <a:r>
              <a:rPr lang="en-US" sz="1600" b="0" dirty="0"/>
              <a:t>   - Program continuity &amp; sustainability</a:t>
            </a:r>
          </a:p>
          <a:p>
            <a:pPr marL="0" indent="0">
              <a:spcBef>
                <a:spcPts val="0"/>
              </a:spcBef>
              <a:buSzPts val="5000"/>
            </a:pPr>
            <a:endParaRPr lang="en-US" sz="1600" b="0" dirty="0"/>
          </a:p>
          <a:p>
            <a:pPr marL="0" indent="0">
              <a:spcBef>
                <a:spcPts val="0"/>
              </a:spcBef>
              <a:buSzPts val="5000"/>
            </a:pPr>
            <a:r>
              <a:rPr lang="en-US" sz="1600" b="0" dirty="0"/>
              <a:t>Response rate – 70%</a:t>
            </a:r>
          </a:p>
          <a:p>
            <a:pPr marL="0" indent="0">
              <a:spcBef>
                <a:spcPts val="0"/>
              </a:spcBef>
              <a:buSzPts val="5000"/>
            </a:pPr>
            <a:endParaRPr lang="en-US" sz="1600" b="0" dirty="0"/>
          </a:p>
          <a:p>
            <a:pPr marL="0" indent="0">
              <a:spcBef>
                <a:spcPts val="0"/>
              </a:spcBef>
              <a:buSzPts val="5000"/>
            </a:pPr>
            <a:endParaRPr lang="en-US" sz="1600" b="0" dirty="0"/>
          </a:p>
          <a:p>
            <a:pPr marL="0" indent="0">
              <a:spcBef>
                <a:spcPts val="0"/>
              </a:spcBef>
              <a:buSzPts val="5000"/>
            </a:pPr>
            <a:br>
              <a:rPr lang="en-US" sz="1800" b="0" dirty="0"/>
            </a:br>
            <a:endParaRPr lang="en-US" sz="1800" b="0" dirty="0"/>
          </a:p>
          <a:p>
            <a:endParaRPr lang="en-US" dirty="0"/>
          </a:p>
        </p:txBody>
      </p:sp>
      <p:sp>
        <p:nvSpPr>
          <p:cNvPr id="5" name="Text Placeholder 4">
            <a:extLst>
              <a:ext uri="{FF2B5EF4-FFF2-40B4-BE49-F238E27FC236}">
                <a16:creationId xmlns:a16="http://schemas.microsoft.com/office/drawing/2014/main" id="{2F11E993-5564-4200-A8BF-83984114E544}"/>
              </a:ext>
            </a:extLst>
          </p:cNvPr>
          <p:cNvSpPr>
            <a:spLocks noGrp="1"/>
          </p:cNvSpPr>
          <p:nvPr>
            <p:ph type="body" sz="quarter" idx="29"/>
          </p:nvPr>
        </p:nvSpPr>
        <p:spPr>
          <a:xfrm>
            <a:off x="4804284" y="1463039"/>
            <a:ext cx="3931920" cy="4645011"/>
          </a:xfrm>
        </p:spPr>
        <p:txBody>
          <a:bodyPr/>
          <a:lstStyle/>
          <a:p>
            <a:r>
              <a:rPr lang="en-US" sz="1800">
                <a:latin typeface="+mn-lt"/>
                <a:ea typeface="Roboto Light" panose="02000000000000000000" pitchFamily="2" charset="0"/>
              </a:rPr>
              <a:t>Virtual convening: 120 senior officials in graduate education and research</a:t>
            </a:r>
          </a:p>
          <a:p>
            <a:pPr marL="0" indent="0">
              <a:spcBef>
                <a:spcPts val="0"/>
              </a:spcBef>
              <a:buSzPts val="5000"/>
            </a:pPr>
            <a:endParaRPr lang="en-US" sz="1600" b="0">
              <a:latin typeface="Roboto" panose="02000000000000000000" pitchFamily="2" charset="0"/>
              <a:ea typeface="Roboto" panose="02000000000000000000" pitchFamily="2" charset="0"/>
            </a:endParaRPr>
          </a:p>
          <a:p>
            <a:pPr marL="0" indent="0">
              <a:spcBef>
                <a:spcPts val="0"/>
              </a:spcBef>
              <a:buSzPts val="5000"/>
            </a:pPr>
            <a:r>
              <a:rPr lang="en-US" sz="1600" b="0">
                <a:latin typeface="Roboto" panose="02000000000000000000" pitchFamily="2" charset="0"/>
                <a:ea typeface="Roboto" panose="02000000000000000000" pitchFamily="2" charset="0"/>
              </a:rPr>
              <a:t>Discuss initial survey results and further understand impacts and innovations</a:t>
            </a:r>
          </a:p>
          <a:p>
            <a:pPr marL="0" indent="0">
              <a:spcBef>
                <a:spcPts val="0"/>
              </a:spcBef>
              <a:buSzPts val="5000"/>
            </a:pPr>
            <a:endParaRPr lang="en-US" sz="1600">
              <a:latin typeface="Roboto" panose="02000000000000000000" pitchFamily="2" charset="0"/>
              <a:ea typeface="Roboto" panose="02000000000000000000" pitchFamily="2" charset="0"/>
            </a:endParaRPr>
          </a:p>
          <a:p>
            <a:pPr marL="0" indent="0">
              <a:spcBef>
                <a:spcPts val="0"/>
              </a:spcBef>
              <a:buSzPts val="5000"/>
            </a:pPr>
            <a:r>
              <a:rPr lang="en-US" sz="1600" b="0">
                <a:latin typeface="Roboto" panose="02000000000000000000" pitchFamily="2" charset="0"/>
                <a:ea typeface="Roboto" panose="02000000000000000000" pitchFamily="2" charset="0"/>
              </a:rPr>
              <a:t>Structured around six broad topics</a:t>
            </a:r>
            <a:br>
              <a:rPr lang="en-US" sz="1600" b="0">
                <a:latin typeface="Roboto" panose="02000000000000000000" pitchFamily="2" charset="0"/>
                <a:ea typeface="Roboto" panose="02000000000000000000" pitchFamily="2" charset="0"/>
              </a:rPr>
            </a:br>
            <a:r>
              <a:rPr lang="en-US" sz="1600" b="0">
                <a:latin typeface="Roboto" panose="02000000000000000000" pitchFamily="2" charset="0"/>
                <a:ea typeface="Roboto" panose="02000000000000000000" pitchFamily="2" charset="0"/>
              </a:rPr>
              <a:t>  - Crisis Management and Program</a:t>
            </a:r>
          </a:p>
          <a:p>
            <a:pPr marL="0" indent="0">
              <a:spcBef>
                <a:spcPts val="0"/>
              </a:spcBef>
              <a:buSzPts val="5000"/>
            </a:pPr>
            <a:r>
              <a:rPr lang="en-US" sz="1600" b="0">
                <a:latin typeface="Roboto" panose="02000000000000000000" pitchFamily="2" charset="0"/>
                <a:ea typeface="Roboto" panose="02000000000000000000" pitchFamily="2" charset="0"/>
              </a:rPr>
              <a:t>    Preservation: Things that Worked and</a:t>
            </a:r>
            <a:endParaRPr lang="en-US" sz="1600" b="0"/>
          </a:p>
          <a:p>
            <a:pPr marL="0" indent="0">
              <a:spcBef>
                <a:spcPts val="0"/>
              </a:spcBef>
              <a:buSzPts val="5000"/>
            </a:pPr>
            <a:r>
              <a:rPr lang="en-US" sz="1600" b="0">
                <a:latin typeface="Roboto" panose="02000000000000000000" pitchFamily="2" charset="0"/>
                <a:ea typeface="Roboto" panose="02000000000000000000" pitchFamily="2" charset="0"/>
              </a:rPr>
              <a:t>    Opportunities for Improvement</a:t>
            </a:r>
          </a:p>
          <a:p>
            <a:pPr marL="0" indent="0">
              <a:spcBef>
                <a:spcPts val="0"/>
              </a:spcBef>
              <a:buSzPts val="5000"/>
            </a:pPr>
            <a:r>
              <a:rPr lang="en-US" sz="1600" b="0"/>
              <a:t>  - </a:t>
            </a:r>
            <a:r>
              <a:rPr lang="en-US" sz="1600" b="0">
                <a:latin typeface="Roboto" panose="02000000000000000000" pitchFamily="2" charset="0"/>
                <a:ea typeface="Roboto" panose="02000000000000000000" pitchFamily="2" charset="0"/>
              </a:rPr>
              <a:t>Academic and Research Continuity</a:t>
            </a:r>
          </a:p>
          <a:p>
            <a:pPr marL="0" indent="0">
              <a:spcBef>
                <a:spcPts val="0"/>
              </a:spcBef>
              <a:buSzPts val="5000"/>
            </a:pPr>
            <a:r>
              <a:rPr lang="en-US" sz="1600" b="0"/>
              <a:t>  </a:t>
            </a:r>
            <a:r>
              <a:rPr lang="en-US" sz="1600" b="0">
                <a:latin typeface="Roboto" panose="02000000000000000000" pitchFamily="2" charset="0"/>
                <a:ea typeface="Roboto" panose="02000000000000000000" pitchFamily="2" charset="0"/>
              </a:rPr>
              <a:t>- Student Health and Well-being    </a:t>
            </a:r>
          </a:p>
          <a:p>
            <a:pPr marL="0" indent="0">
              <a:spcBef>
                <a:spcPts val="0"/>
              </a:spcBef>
              <a:buSzPts val="5000"/>
            </a:pPr>
            <a:r>
              <a:rPr lang="en-US" sz="1600"/>
              <a:t>  </a:t>
            </a:r>
            <a:r>
              <a:rPr lang="en-US" sz="1600" b="0"/>
              <a:t>-</a:t>
            </a:r>
            <a:r>
              <a:rPr lang="en-US" sz="1600"/>
              <a:t> </a:t>
            </a:r>
            <a:r>
              <a:rPr lang="en-US" sz="1600" b="0"/>
              <a:t>Technological innovations</a:t>
            </a:r>
            <a:r>
              <a:rPr lang="en-US" sz="1600" b="0">
                <a:latin typeface="Roboto" panose="02000000000000000000" pitchFamily="2" charset="0"/>
                <a:ea typeface="Roboto" panose="02000000000000000000" pitchFamily="2" charset="0"/>
              </a:rPr>
              <a:t>     </a:t>
            </a:r>
          </a:p>
          <a:p>
            <a:pPr marL="0" indent="0">
              <a:spcBef>
                <a:spcPts val="0"/>
              </a:spcBef>
              <a:buSzPts val="5000"/>
            </a:pPr>
            <a:r>
              <a:rPr lang="en-US" sz="1600" b="0"/>
              <a:t>  - Policy/process innovations</a:t>
            </a:r>
            <a:r>
              <a:rPr lang="en-US" sz="1600" b="0">
                <a:latin typeface="Roboto" panose="02000000000000000000" pitchFamily="2" charset="0"/>
                <a:ea typeface="Roboto" panose="02000000000000000000" pitchFamily="2" charset="0"/>
              </a:rPr>
              <a:t> </a:t>
            </a:r>
            <a:br>
              <a:rPr lang="en-US" sz="1600" b="0">
                <a:latin typeface="Roboto" panose="02000000000000000000" pitchFamily="2" charset="0"/>
                <a:ea typeface="Roboto" panose="02000000000000000000" pitchFamily="2" charset="0"/>
              </a:rPr>
            </a:br>
            <a:r>
              <a:rPr lang="en-US" sz="1600" b="0">
                <a:latin typeface="Roboto" panose="02000000000000000000" pitchFamily="2" charset="0"/>
                <a:ea typeface="Roboto" panose="02000000000000000000" pitchFamily="2" charset="0"/>
              </a:rPr>
              <a:t>  - Sustaining innovation                               </a:t>
            </a:r>
            <a:endParaRPr lang="en-US" sz="1600">
              <a:latin typeface="Roboto" panose="02000000000000000000" pitchFamily="2" charset="0"/>
              <a:ea typeface="Roboto" panose="02000000000000000000" pitchFamily="2" charset="0"/>
            </a:endParaRPr>
          </a:p>
          <a:p>
            <a:endParaRPr lang="en-US"/>
          </a:p>
        </p:txBody>
      </p:sp>
    </p:spTree>
    <p:extLst>
      <p:ext uri="{BB962C8B-B14F-4D97-AF65-F5344CB8AC3E}">
        <p14:creationId xmlns:p14="http://schemas.microsoft.com/office/powerpoint/2010/main" val="177340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6A254-5C68-4FB2-A4A7-9B178A3F5C0C}"/>
              </a:ext>
            </a:extLst>
          </p:cNvPr>
          <p:cNvSpPr>
            <a:spLocks noGrp="1"/>
          </p:cNvSpPr>
          <p:nvPr>
            <p:ph type="body" sz="quarter" idx="28"/>
          </p:nvPr>
        </p:nvSpPr>
        <p:spPr>
          <a:xfrm>
            <a:off x="612775" y="914400"/>
            <a:ext cx="7790561" cy="881211"/>
          </a:xfrm>
        </p:spPr>
        <p:txBody>
          <a:bodyPr/>
          <a:lstStyle/>
          <a:p>
            <a:pPr algn="ctr"/>
            <a:r>
              <a:rPr lang="en-US" sz="2800" b="1">
                <a:solidFill>
                  <a:schemeClr val="tx2"/>
                </a:solidFill>
                <a:latin typeface="+mn-lt"/>
              </a:rPr>
              <a:t>Critical Junctures: </a:t>
            </a:r>
            <a:br>
              <a:rPr lang="en-US" sz="2800" b="1">
                <a:solidFill>
                  <a:schemeClr val="tx2"/>
                </a:solidFill>
                <a:latin typeface="+mn-lt"/>
              </a:rPr>
            </a:br>
            <a:r>
              <a:rPr lang="en-US" sz="2800"/>
              <a:t>Three Categories of Innovation</a:t>
            </a:r>
          </a:p>
        </p:txBody>
      </p:sp>
      <p:grpSp>
        <p:nvGrpSpPr>
          <p:cNvPr id="4" name="Group 3">
            <a:extLst>
              <a:ext uri="{FF2B5EF4-FFF2-40B4-BE49-F238E27FC236}">
                <a16:creationId xmlns:a16="http://schemas.microsoft.com/office/drawing/2014/main" id="{038956C0-5D0A-4AA0-851B-8E1D3E1C045B}"/>
              </a:ext>
            </a:extLst>
          </p:cNvPr>
          <p:cNvGrpSpPr/>
          <p:nvPr/>
        </p:nvGrpSpPr>
        <p:grpSpPr>
          <a:xfrm>
            <a:off x="612775" y="2944265"/>
            <a:ext cx="2567747" cy="3062835"/>
            <a:chOff x="612775" y="2274073"/>
            <a:chExt cx="2568266" cy="3309325"/>
          </a:xfrm>
        </p:grpSpPr>
        <p:grpSp>
          <p:nvGrpSpPr>
            <p:cNvPr id="42" name="Group 41">
              <a:extLst>
                <a:ext uri="{FF2B5EF4-FFF2-40B4-BE49-F238E27FC236}">
                  <a16:creationId xmlns:a16="http://schemas.microsoft.com/office/drawing/2014/main" id="{BB2AF2A5-6E1C-4646-94AC-982BFD973409}"/>
                </a:ext>
              </a:extLst>
            </p:cNvPr>
            <p:cNvGrpSpPr/>
            <p:nvPr/>
          </p:nvGrpSpPr>
          <p:grpSpPr>
            <a:xfrm>
              <a:off x="612775" y="2274073"/>
              <a:ext cx="2568266" cy="3309325"/>
              <a:chOff x="558378" y="3816626"/>
              <a:chExt cx="2568266" cy="3309325"/>
            </a:xfrm>
          </p:grpSpPr>
          <p:sp>
            <p:nvSpPr>
              <p:cNvPr id="37" name="Freeform 12">
                <a:extLst>
                  <a:ext uri="{FF2B5EF4-FFF2-40B4-BE49-F238E27FC236}">
                    <a16:creationId xmlns:a16="http://schemas.microsoft.com/office/drawing/2014/main" id="{DB159BF1-90E3-409D-9289-8B85B7A4B1B2}"/>
                  </a:ext>
                </a:extLst>
              </p:cNvPr>
              <p:cNvSpPr>
                <a:spLocks noEditPoints="1"/>
              </p:cNvSpPr>
              <p:nvPr/>
            </p:nvSpPr>
            <p:spPr bwMode="auto">
              <a:xfrm>
                <a:off x="731520" y="3816626"/>
                <a:ext cx="2198416" cy="1057481"/>
              </a:xfrm>
              <a:custGeom>
                <a:avLst/>
                <a:gdLst>
                  <a:gd name="T0" fmla="*/ 275 w 801"/>
                  <a:gd name="T1" fmla="*/ 100 h 392"/>
                  <a:gd name="T2" fmla="*/ 316 w 801"/>
                  <a:gd name="T3" fmla="*/ 120 h 392"/>
                  <a:gd name="T4" fmla="*/ 328 w 801"/>
                  <a:gd name="T5" fmla="*/ 119 h 392"/>
                  <a:gd name="T6" fmla="*/ 473 w 801"/>
                  <a:gd name="T7" fmla="*/ 119 h 392"/>
                  <a:gd name="T8" fmla="*/ 518 w 801"/>
                  <a:gd name="T9" fmla="*/ 108 h 392"/>
                  <a:gd name="T10" fmla="*/ 526 w 801"/>
                  <a:gd name="T11" fmla="*/ 100 h 392"/>
                  <a:gd name="T12" fmla="*/ 763 w 801"/>
                  <a:gd name="T13" fmla="*/ 392 h 392"/>
                  <a:gd name="T14" fmla="*/ 801 w 801"/>
                  <a:gd name="T15" fmla="*/ 392 h 392"/>
                  <a:gd name="T16" fmla="*/ 537 w 801"/>
                  <a:gd name="T17" fmla="*/ 62 h 392"/>
                  <a:gd name="T18" fmla="*/ 497 w 801"/>
                  <a:gd name="T19" fmla="*/ 15 h 392"/>
                  <a:gd name="T20" fmla="*/ 304 w 801"/>
                  <a:gd name="T21" fmla="*/ 15 h 392"/>
                  <a:gd name="T22" fmla="*/ 264 w 801"/>
                  <a:gd name="T23" fmla="*/ 62 h 392"/>
                  <a:gd name="T24" fmla="*/ 0 w 801"/>
                  <a:gd name="T25" fmla="*/ 392 h 392"/>
                  <a:gd name="T26" fmla="*/ 38 w 801"/>
                  <a:gd name="T27" fmla="*/ 392 h 392"/>
                  <a:gd name="T28" fmla="*/ 275 w 801"/>
                  <a:gd name="T29" fmla="*/ 100 h 392"/>
                  <a:gd name="T30" fmla="*/ 313 w 801"/>
                  <a:gd name="T31" fmla="*/ 53 h 392"/>
                  <a:gd name="T32" fmla="*/ 488 w 801"/>
                  <a:gd name="T33" fmla="*/ 53 h 392"/>
                  <a:gd name="T34" fmla="*/ 499 w 801"/>
                  <a:gd name="T35" fmla="*/ 67 h 392"/>
                  <a:gd name="T36" fmla="*/ 494 w 801"/>
                  <a:gd name="T37" fmla="*/ 77 h 392"/>
                  <a:gd name="T38" fmla="*/ 481 w 801"/>
                  <a:gd name="T39" fmla="*/ 80 h 392"/>
                  <a:gd name="T40" fmla="*/ 320 w 801"/>
                  <a:gd name="T41" fmla="*/ 80 h 392"/>
                  <a:gd name="T42" fmla="*/ 307 w 801"/>
                  <a:gd name="T43" fmla="*/ 77 h 392"/>
                  <a:gd name="T44" fmla="*/ 302 w 801"/>
                  <a:gd name="T45" fmla="*/ 67 h 392"/>
                  <a:gd name="T46" fmla="*/ 313 w 801"/>
                  <a:gd name="T47" fmla="*/ 5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1" h="392">
                    <a:moveTo>
                      <a:pt x="275" y="100"/>
                    </a:moveTo>
                    <a:cubicBezTo>
                      <a:pt x="285" y="113"/>
                      <a:pt x="300" y="120"/>
                      <a:pt x="316" y="120"/>
                    </a:cubicBezTo>
                    <a:cubicBezTo>
                      <a:pt x="320" y="120"/>
                      <a:pt x="324" y="120"/>
                      <a:pt x="328" y="119"/>
                    </a:cubicBezTo>
                    <a:cubicBezTo>
                      <a:pt x="376" y="108"/>
                      <a:pt x="425" y="108"/>
                      <a:pt x="473" y="119"/>
                    </a:cubicBezTo>
                    <a:cubicBezTo>
                      <a:pt x="489" y="122"/>
                      <a:pt x="505" y="119"/>
                      <a:pt x="518" y="108"/>
                    </a:cubicBezTo>
                    <a:cubicBezTo>
                      <a:pt x="521" y="106"/>
                      <a:pt x="524" y="103"/>
                      <a:pt x="526" y="100"/>
                    </a:cubicBezTo>
                    <a:cubicBezTo>
                      <a:pt x="661" y="150"/>
                      <a:pt x="753" y="250"/>
                      <a:pt x="763" y="392"/>
                    </a:cubicBezTo>
                    <a:cubicBezTo>
                      <a:pt x="801" y="392"/>
                      <a:pt x="801" y="392"/>
                      <a:pt x="801" y="392"/>
                    </a:cubicBezTo>
                    <a:cubicBezTo>
                      <a:pt x="791" y="233"/>
                      <a:pt x="688" y="117"/>
                      <a:pt x="537" y="62"/>
                    </a:cubicBezTo>
                    <a:cubicBezTo>
                      <a:pt x="535" y="39"/>
                      <a:pt x="519" y="20"/>
                      <a:pt x="497" y="15"/>
                    </a:cubicBezTo>
                    <a:cubicBezTo>
                      <a:pt x="433" y="0"/>
                      <a:pt x="368" y="0"/>
                      <a:pt x="304" y="15"/>
                    </a:cubicBezTo>
                    <a:cubicBezTo>
                      <a:pt x="282" y="20"/>
                      <a:pt x="266" y="39"/>
                      <a:pt x="264" y="62"/>
                    </a:cubicBezTo>
                    <a:cubicBezTo>
                      <a:pt x="113" y="117"/>
                      <a:pt x="9" y="232"/>
                      <a:pt x="0" y="392"/>
                    </a:cubicBezTo>
                    <a:cubicBezTo>
                      <a:pt x="38" y="392"/>
                      <a:pt x="38" y="392"/>
                      <a:pt x="38" y="392"/>
                    </a:cubicBezTo>
                    <a:cubicBezTo>
                      <a:pt x="48" y="250"/>
                      <a:pt x="140" y="150"/>
                      <a:pt x="275" y="100"/>
                    </a:cubicBezTo>
                    <a:close/>
                    <a:moveTo>
                      <a:pt x="313" y="53"/>
                    </a:moveTo>
                    <a:cubicBezTo>
                      <a:pt x="371" y="40"/>
                      <a:pt x="430" y="40"/>
                      <a:pt x="488" y="53"/>
                    </a:cubicBezTo>
                    <a:cubicBezTo>
                      <a:pt x="494" y="55"/>
                      <a:pt x="499" y="60"/>
                      <a:pt x="499" y="67"/>
                    </a:cubicBezTo>
                    <a:cubicBezTo>
                      <a:pt x="499" y="71"/>
                      <a:pt x="497" y="75"/>
                      <a:pt x="494" y="77"/>
                    </a:cubicBezTo>
                    <a:cubicBezTo>
                      <a:pt x="490" y="80"/>
                      <a:pt x="486" y="81"/>
                      <a:pt x="481" y="80"/>
                    </a:cubicBezTo>
                    <a:cubicBezTo>
                      <a:pt x="428" y="68"/>
                      <a:pt x="373" y="68"/>
                      <a:pt x="320" y="80"/>
                    </a:cubicBezTo>
                    <a:cubicBezTo>
                      <a:pt x="315" y="81"/>
                      <a:pt x="311" y="80"/>
                      <a:pt x="307" y="77"/>
                    </a:cubicBezTo>
                    <a:cubicBezTo>
                      <a:pt x="304" y="75"/>
                      <a:pt x="302" y="71"/>
                      <a:pt x="302" y="67"/>
                    </a:cubicBezTo>
                    <a:cubicBezTo>
                      <a:pt x="302" y="60"/>
                      <a:pt x="307" y="55"/>
                      <a:pt x="313" y="53"/>
                    </a:cubicBezTo>
                    <a:close/>
                  </a:path>
                </a:pathLst>
              </a:custGeom>
              <a:solidFill>
                <a:schemeClr val="bg2">
                  <a:lumMod val="75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0">
                <a:extLst>
                  <a:ext uri="{FF2B5EF4-FFF2-40B4-BE49-F238E27FC236}">
                    <a16:creationId xmlns:a16="http://schemas.microsoft.com/office/drawing/2014/main" id="{27692431-7D98-4D3E-AA91-58B4BC20F716}"/>
                  </a:ext>
                </a:extLst>
              </p:cNvPr>
              <p:cNvSpPr>
                <a:spLocks/>
              </p:cNvSpPr>
              <p:nvPr/>
            </p:nvSpPr>
            <p:spPr bwMode="auto">
              <a:xfrm>
                <a:off x="684783" y="5059760"/>
                <a:ext cx="2315456" cy="2066191"/>
              </a:xfrm>
              <a:custGeom>
                <a:avLst/>
                <a:gdLst>
                  <a:gd name="T0" fmla="*/ 714 w 824"/>
                  <a:gd name="T1" fmla="*/ 693 h 736"/>
                  <a:gd name="T2" fmla="*/ 664 w 824"/>
                  <a:gd name="T3" fmla="*/ 736 h 736"/>
                  <a:gd name="T4" fmla="*/ 160 w 824"/>
                  <a:gd name="T5" fmla="*/ 736 h 736"/>
                  <a:gd name="T6" fmla="*/ 110 w 824"/>
                  <a:gd name="T7" fmla="*/ 693 h 736"/>
                  <a:gd name="T8" fmla="*/ 0 w 824"/>
                  <a:gd name="T9" fmla="*/ 0 h 736"/>
                  <a:gd name="T10" fmla="*/ 824 w 824"/>
                  <a:gd name="T11" fmla="*/ 0 h 736"/>
                  <a:gd name="T12" fmla="*/ 714 w 824"/>
                  <a:gd name="T13" fmla="*/ 693 h 736"/>
                </a:gdLst>
                <a:ahLst/>
                <a:cxnLst>
                  <a:cxn ang="0">
                    <a:pos x="T0" y="T1"/>
                  </a:cxn>
                  <a:cxn ang="0">
                    <a:pos x="T2" y="T3"/>
                  </a:cxn>
                  <a:cxn ang="0">
                    <a:pos x="T4" y="T5"/>
                  </a:cxn>
                  <a:cxn ang="0">
                    <a:pos x="T6" y="T7"/>
                  </a:cxn>
                  <a:cxn ang="0">
                    <a:pos x="T8" y="T9"/>
                  </a:cxn>
                  <a:cxn ang="0">
                    <a:pos x="T10" y="T11"/>
                  </a:cxn>
                  <a:cxn ang="0">
                    <a:pos x="T12" y="T13"/>
                  </a:cxn>
                </a:cxnLst>
                <a:rect l="0" t="0" r="r" b="b"/>
                <a:pathLst>
                  <a:path w="824" h="736">
                    <a:moveTo>
                      <a:pt x="714" y="693"/>
                    </a:moveTo>
                    <a:cubicBezTo>
                      <a:pt x="710" y="717"/>
                      <a:pt x="689" y="735"/>
                      <a:pt x="664" y="736"/>
                    </a:cubicBezTo>
                    <a:cubicBezTo>
                      <a:pt x="160" y="736"/>
                      <a:pt x="160" y="736"/>
                      <a:pt x="160" y="736"/>
                    </a:cubicBezTo>
                    <a:cubicBezTo>
                      <a:pt x="135" y="735"/>
                      <a:pt x="114" y="717"/>
                      <a:pt x="110" y="693"/>
                    </a:cubicBezTo>
                    <a:cubicBezTo>
                      <a:pt x="0" y="0"/>
                      <a:pt x="0" y="0"/>
                      <a:pt x="0" y="0"/>
                    </a:cubicBezTo>
                    <a:cubicBezTo>
                      <a:pt x="824" y="0"/>
                      <a:pt x="824" y="0"/>
                      <a:pt x="824" y="0"/>
                    </a:cubicBezTo>
                    <a:lnTo>
                      <a:pt x="714" y="693"/>
                    </a:lnTo>
                    <a:close/>
                  </a:path>
                </a:pathLst>
              </a:custGeom>
              <a:solidFill>
                <a:srgbClr val="ADA39D"/>
              </a:solidFill>
              <a:ln w="38100" cap="flat">
                <a:solidFill>
                  <a:schemeClr val="bg2">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11">
                <a:extLst>
                  <a:ext uri="{FF2B5EF4-FFF2-40B4-BE49-F238E27FC236}">
                    <a16:creationId xmlns:a16="http://schemas.microsoft.com/office/drawing/2014/main" id="{738890B2-0FE6-4082-B80B-61D4F0A6B13D}"/>
                  </a:ext>
                </a:extLst>
              </p:cNvPr>
              <p:cNvSpPr>
                <a:spLocks noChangeArrowheads="1"/>
              </p:cNvSpPr>
              <p:nvPr/>
            </p:nvSpPr>
            <p:spPr bwMode="auto">
              <a:xfrm>
                <a:off x="558378" y="4865812"/>
                <a:ext cx="2568266" cy="191380"/>
              </a:xfrm>
              <a:prstGeom prst="roundRect">
                <a:avLst>
                  <a:gd name="adj" fmla="val 41595"/>
                </a:avLst>
              </a:prstGeom>
              <a:solidFill>
                <a:srgbClr val="ADA39D"/>
              </a:solidFill>
              <a:ln w="38100" cap="flat">
                <a:solidFill>
                  <a:schemeClr val="bg2">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8" name="Freeform 13">
              <a:extLst>
                <a:ext uri="{FF2B5EF4-FFF2-40B4-BE49-F238E27FC236}">
                  <a16:creationId xmlns:a16="http://schemas.microsoft.com/office/drawing/2014/main" id="{8A87A126-8616-4237-BA97-37E2F6514999}"/>
                </a:ext>
              </a:extLst>
            </p:cNvPr>
            <p:cNvSpPr>
              <a:spLocks noEditPoints="1"/>
            </p:cNvSpPr>
            <p:nvPr/>
          </p:nvSpPr>
          <p:spPr bwMode="auto">
            <a:xfrm>
              <a:off x="2586075" y="5183725"/>
              <a:ext cx="118136" cy="263443"/>
            </a:xfrm>
            <a:custGeom>
              <a:avLst/>
              <a:gdLst>
                <a:gd name="T0" fmla="*/ 10 w 42"/>
                <a:gd name="T1" fmla="*/ 93 h 94"/>
                <a:gd name="T2" fmla="*/ 11 w 42"/>
                <a:gd name="T3" fmla="*/ 94 h 94"/>
                <a:gd name="T4" fmla="*/ 24 w 42"/>
                <a:gd name="T5" fmla="*/ 83 h 94"/>
                <a:gd name="T6" fmla="*/ 40 w 42"/>
                <a:gd name="T7" fmla="*/ 20 h 94"/>
                <a:gd name="T8" fmla="*/ 33 w 42"/>
                <a:gd name="T9" fmla="*/ 2 h 94"/>
                <a:gd name="T10" fmla="*/ 18 w 42"/>
                <a:gd name="T11" fmla="*/ 12 h 94"/>
                <a:gd name="T12" fmla="*/ 2 w 42"/>
                <a:gd name="T13" fmla="*/ 75 h 94"/>
                <a:gd name="T14" fmla="*/ 10 w 42"/>
                <a:gd name="T15" fmla="*/ 93 h 94"/>
                <a:gd name="T16" fmla="*/ 10 w 42"/>
                <a:gd name="T17" fmla="*/ 93 h 94"/>
                <a:gd name="T18" fmla="*/ 10 w 42"/>
                <a:gd name="T19" fmla="*/ 9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94">
                  <a:moveTo>
                    <a:pt x="10" y="93"/>
                  </a:moveTo>
                  <a:cubicBezTo>
                    <a:pt x="10" y="93"/>
                    <a:pt x="11" y="94"/>
                    <a:pt x="11" y="94"/>
                  </a:cubicBezTo>
                  <a:cubicBezTo>
                    <a:pt x="17" y="94"/>
                    <a:pt x="22" y="90"/>
                    <a:pt x="24" y="83"/>
                  </a:cubicBezTo>
                  <a:cubicBezTo>
                    <a:pt x="40" y="20"/>
                    <a:pt x="40" y="20"/>
                    <a:pt x="40" y="20"/>
                  </a:cubicBezTo>
                  <a:cubicBezTo>
                    <a:pt x="42" y="12"/>
                    <a:pt x="39" y="4"/>
                    <a:pt x="33" y="2"/>
                  </a:cubicBezTo>
                  <a:cubicBezTo>
                    <a:pt x="27" y="0"/>
                    <a:pt x="20" y="4"/>
                    <a:pt x="18" y="12"/>
                  </a:cubicBezTo>
                  <a:cubicBezTo>
                    <a:pt x="2" y="75"/>
                    <a:pt x="2" y="75"/>
                    <a:pt x="2" y="75"/>
                  </a:cubicBezTo>
                  <a:cubicBezTo>
                    <a:pt x="0" y="83"/>
                    <a:pt x="4" y="91"/>
                    <a:pt x="10" y="93"/>
                  </a:cubicBezTo>
                  <a:close/>
                  <a:moveTo>
                    <a:pt x="10" y="93"/>
                  </a:moveTo>
                  <a:cubicBezTo>
                    <a:pt x="10" y="93"/>
                    <a:pt x="10" y="93"/>
                    <a:pt x="10" y="93"/>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4" name="TextBox 23">
            <a:extLst>
              <a:ext uri="{FF2B5EF4-FFF2-40B4-BE49-F238E27FC236}">
                <a16:creationId xmlns:a16="http://schemas.microsoft.com/office/drawing/2014/main" id="{94FF2AF5-A8BA-46A6-9B00-F2F30307FF9A}"/>
              </a:ext>
            </a:extLst>
          </p:cNvPr>
          <p:cNvSpPr txBox="1"/>
          <p:nvPr/>
        </p:nvSpPr>
        <p:spPr>
          <a:xfrm>
            <a:off x="739154" y="4579207"/>
            <a:ext cx="2314988" cy="477054"/>
          </a:xfrm>
          <a:prstGeom prst="rect">
            <a:avLst/>
          </a:prstGeom>
          <a:noFill/>
        </p:spPr>
        <p:txBody>
          <a:bodyPr wrap="square" rtlCol="0">
            <a:spAutoFit/>
          </a:bodyPr>
          <a:lstStyle/>
          <a:p>
            <a:pPr algn="ctr"/>
            <a:r>
              <a:rPr lang="en-US" sz="2500" b="1">
                <a:solidFill>
                  <a:schemeClr val="bg1"/>
                </a:solidFill>
                <a:latin typeface="+mn-lt"/>
              </a:rPr>
              <a:t>Uncontested</a:t>
            </a:r>
          </a:p>
        </p:txBody>
      </p:sp>
      <p:grpSp>
        <p:nvGrpSpPr>
          <p:cNvPr id="46" name="Group 45">
            <a:extLst>
              <a:ext uri="{FF2B5EF4-FFF2-40B4-BE49-F238E27FC236}">
                <a16:creationId xmlns:a16="http://schemas.microsoft.com/office/drawing/2014/main" id="{FB1B806F-C890-4C45-B176-5CF2F6C9ECB8}"/>
              </a:ext>
            </a:extLst>
          </p:cNvPr>
          <p:cNvGrpSpPr/>
          <p:nvPr/>
        </p:nvGrpSpPr>
        <p:grpSpPr>
          <a:xfrm>
            <a:off x="3288126" y="2944265"/>
            <a:ext cx="2567747" cy="3062835"/>
            <a:chOff x="612775" y="2274073"/>
            <a:chExt cx="2568266" cy="3309325"/>
          </a:xfrm>
        </p:grpSpPr>
        <p:grpSp>
          <p:nvGrpSpPr>
            <p:cNvPr id="47" name="Group 46">
              <a:extLst>
                <a:ext uri="{FF2B5EF4-FFF2-40B4-BE49-F238E27FC236}">
                  <a16:creationId xmlns:a16="http://schemas.microsoft.com/office/drawing/2014/main" id="{56682221-4D96-472A-9755-1F3A9CAEDD74}"/>
                </a:ext>
              </a:extLst>
            </p:cNvPr>
            <p:cNvGrpSpPr/>
            <p:nvPr/>
          </p:nvGrpSpPr>
          <p:grpSpPr>
            <a:xfrm>
              <a:off x="612775" y="2274073"/>
              <a:ext cx="2568266" cy="3309325"/>
              <a:chOff x="558378" y="3816626"/>
              <a:chExt cx="2568266" cy="3309325"/>
            </a:xfrm>
          </p:grpSpPr>
          <p:sp>
            <p:nvSpPr>
              <p:cNvPr id="49" name="Freeform 12">
                <a:extLst>
                  <a:ext uri="{FF2B5EF4-FFF2-40B4-BE49-F238E27FC236}">
                    <a16:creationId xmlns:a16="http://schemas.microsoft.com/office/drawing/2014/main" id="{DAEE55C9-4BC0-4760-A436-EB86E350081F}"/>
                  </a:ext>
                </a:extLst>
              </p:cNvPr>
              <p:cNvSpPr>
                <a:spLocks noEditPoints="1"/>
              </p:cNvSpPr>
              <p:nvPr/>
            </p:nvSpPr>
            <p:spPr bwMode="auto">
              <a:xfrm>
                <a:off x="731520" y="3816626"/>
                <a:ext cx="2198416" cy="1057481"/>
              </a:xfrm>
              <a:custGeom>
                <a:avLst/>
                <a:gdLst>
                  <a:gd name="T0" fmla="*/ 275 w 801"/>
                  <a:gd name="T1" fmla="*/ 100 h 392"/>
                  <a:gd name="T2" fmla="*/ 316 w 801"/>
                  <a:gd name="T3" fmla="*/ 120 h 392"/>
                  <a:gd name="T4" fmla="*/ 328 w 801"/>
                  <a:gd name="T5" fmla="*/ 119 h 392"/>
                  <a:gd name="T6" fmla="*/ 473 w 801"/>
                  <a:gd name="T7" fmla="*/ 119 h 392"/>
                  <a:gd name="T8" fmla="*/ 518 w 801"/>
                  <a:gd name="T9" fmla="*/ 108 h 392"/>
                  <a:gd name="T10" fmla="*/ 526 w 801"/>
                  <a:gd name="T11" fmla="*/ 100 h 392"/>
                  <a:gd name="T12" fmla="*/ 763 w 801"/>
                  <a:gd name="T13" fmla="*/ 392 h 392"/>
                  <a:gd name="T14" fmla="*/ 801 w 801"/>
                  <a:gd name="T15" fmla="*/ 392 h 392"/>
                  <a:gd name="T16" fmla="*/ 537 w 801"/>
                  <a:gd name="T17" fmla="*/ 62 h 392"/>
                  <a:gd name="T18" fmla="*/ 497 w 801"/>
                  <a:gd name="T19" fmla="*/ 15 h 392"/>
                  <a:gd name="T20" fmla="*/ 304 w 801"/>
                  <a:gd name="T21" fmla="*/ 15 h 392"/>
                  <a:gd name="T22" fmla="*/ 264 w 801"/>
                  <a:gd name="T23" fmla="*/ 62 h 392"/>
                  <a:gd name="T24" fmla="*/ 0 w 801"/>
                  <a:gd name="T25" fmla="*/ 392 h 392"/>
                  <a:gd name="T26" fmla="*/ 38 w 801"/>
                  <a:gd name="T27" fmla="*/ 392 h 392"/>
                  <a:gd name="T28" fmla="*/ 275 w 801"/>
                  <a:gd name="T29" fmla="*/ 100 h 392"/>
                  <a:gd name="T30" fmla="*/ 313 w 801"/>
                  <a:gd name="T31" fmla="*/ 53 h 392"/>
                  <a:gd name="T32" fmla="*/ 488 w 801"/>
                  <a:gd name="T33" fmla="*/ 53 h 392"/>
                  <a:gd name="T34" fmla="*/ 499 w 801"/>
                  <a:gd name="T35" fmla="*/ 67 h 392"/>
                  <a:gd name="T36" fmla="*/ 494 w 801"/>
                  <a:gd name="T37" fmla="*/ 77 h 392"/>
                  <a:gd name="T38" fmla="*/ 481 w 801"/>
                  <a:gd name="T39" fmla="*/ 80 h 392"/>
                  <a:gd name="T40" fmla="*/ 320 w 801"/>
                  <a:gd name="T41" fmla="*/ 80 h 392"/>
                  <a:gd name="T42" fmla="*/ 307 w 801"/>
                  <a:gd name="T43" fmla="*/ 77 h 392"/>
                  <a:gd name="T44" fmla="*/ 302 w 801"/>
                  <a:gd name="T45" fmla="*/ 67 h 392"/>
                  <a:gd name="T46" fmla="*/ 313 w 801"/>
                  <a:gd name="T47" fmla="*/ 5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1" h="392">
                    <a:moveTo>
                      <a:pt x="275" y="100"/>
                    </a:moveTo>
                    <a:cubicBezTo>
                      <a:pt x="285" y="113"/>
                      <a:pt x="300" y="120"/>
                      <a:pt x="316" y="120"/>
                    </a:cubicBezTo>
                    <a:cubicBezTo>
                      <a:pt x="320" y="120"/>
                      <a:pt x="324" y="120"/>
                      <a:pt x="328" y="119"/>
                    </a:cubicBezTo>
                    <a:cubicBezTo>
                      <a:pt x="376" y="108"/>
                      <a:pt x="425" y="108"/>
                      <a:pt x="473" y="119"/>
                    </a:cubicBezTo>
                    <a:cubicBezTo>
                      <a:pt x="489" y="122"/>
                      <a:pt x="505" y="119"/>
                      <a:pt x="518" y="108"/>
                    </a:cubicBezTo>
                    <a:cubicBezTo>
                      <a:pt x="521" y="106"/>
                      <a:pt x="524" y="103"/>
                      <a:pt x="526" y="100"/>
                    </a:cubicBezTo>
                    <a:cubicBezTo>
                      <a:pt x="661" y="150"/>
                      <a:pt x="753" y="250"/>
                      <a:pt x="763" y="392"/>
                    </a:cubicBezTo>
                    <a:cubicBezTo>
                      <a:pt x="801" y="392"/>
                      <a:pt x="801" y="392"/>
                      <a:pt x="801" y="392"/>
                    </a:cubicBezTo>
                    <a:cubicBezTo>
                      <a:pt x="791" y="233"/>
                      <a:pt x="688" y="117"/>
                      <a:pt x="537" y="62"/>
                    </a:cubicBezTo>
                    <a:cubicBezTo>
                      <a:pt x="535" y="39"/>
                      <a:pt x="519" y="20"/>
                      <a:pt x="497" y="15"/>
                    </a:cubicBezTo>
                    <a:cubicBezTo>
                      <a:pt x="433" y="0"/>
                      <a:pt x="368" y="0"/>
                      <a:pt x="304" y="15"/>
                    </a:cubicBezTo>
                    <a:cubicBezTo>
                      <a:pt x="282" y="20"/>
                      <a:pt x="266" y="39"/>
                      <a:pt x="264" y="62"/>
                    </a:cubicBezTo>
                    <a:cubicBezTo>
                      <a:pt x="113" y="117"/>
                      <a:pt x="9" y="232"/>
                      <a:pt x="0" y="392"/>
                    </a:cubicBezTo>
                    <a:cubicBezTo>
                      <a:pt x="38" y="392"/>
                      <a:pt x="38" y="392"/>
                      <a:pt x="38" y="392"/>
                    </a:cubicBezTo>
                    <a:cubicBezTo>
                      <a:pt x="48" y="250"/>
                      <a:pt x="140" y="150"/>
                      <a:pt x="275" y="100"/>
                    </a:cubicBezTo>
                    <a:close/>
                    <a:moveTo>
                      <a:pt x="313" y="53"/>
                    </a:moveTo>
                    <a:cubicBezTo>
                      <a:pt x="371" y="40"/>
                      <a:pt x="430" y="40"/>
                      <a:pt x="488" y="53"/>
                    </a:cubicBezTo>
                    <a:cubicBezTo>
                      <a:pt x="494" y="55"/>
                      <a:pt x="499" y="60"/>
                      <a:pt x="499" y="67"/>
                    </a:cubicBezTo>
                    <a:cubicBezTo>
                      <a:pt x="499" y="71"/>
                      <a:pt x="497" y="75"/>
                      <a:pt x="494" y="77"/>
                    </a:cubicBezTo>
                    <a:cubicBezTo>
                      <a:pt x="490" y="80"/>
                      <a:pt x="486" y="81"/>
                      <a:pt x="481" y="80"/>
                    </a:cubicBezTo>
                    <a:cubicBezTo>
                      <a:pt x="428" y="68"/>
                      <a:pt x="373" y="68"/>
                      <a:pt x="320" y="80"/>
                    </a:cubicBezTo>
                    <a:cubicBezTo>
                      <a:pt x="315" y="81"/>
                      <a:pt x="311" y="80"/>
                      <a:pt x="307" y="77"/>
                    </a:cubicBezTo>
                    <a:cubicBezTo>
                      <a:pt x="304" y="75"/>
                      <a:pt x="302" y="71"/>
                      <a:pt x="302" y="67"/>
                    </a:cubicBezTo>
                    <a:cubicBezTo>
                      <a:pt x="302" y="60"/>
                      <a:pt x="307" y="55"/>
                      <a:pt x="313" y="53"/>
                    </a:cubicBezTo>
                    <a:close/>
                  </a:path>
                </a:pathLst>
              </a:custGeom>
              <a:solidFill>
                <a:schemeClr val="tx2">
                  <a:lumMod val="50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
                <a:extLst>
                  <a:ext uri="{FF2B5EF4-FFF2-40B4-BE49-F238E27FC236}">
                    <a16:creationId xmlns:a16="http://schemas.microsoft.com/office/drawing/2014/main" id="{7B3B0D01-90E1-42FC-9FA6-C2FAC96B3B06}"/>
                  </a:ext>
                </a:extLst>
              </p:cNvPr>
              <p:cNvSpPr>
                <a:spLocks/>
              </p:cNvSpPr>
              <p:nvPr/>
            </p:nvSpPr>
            <p:spPr bwMode="auto">
              <a:xfrm>
                <a:off x="684783" y="5059760"/>
                <a:ext cx="2315456" cy="2066191"/>
              </a:xfrm>
              <a:custGeom>
                <a:avLst/>
                <a:gdLst>
                  <a:gd name="T0" fmla="*/ 714 w 824"/>
                  <a:gd name="T1" fmla="*/ 693 h 736"/>
                  <a:gd name="T2" fmla="*/ 664 w 824"/>
                  <a:gd name="T3" fmla="*/ 736 h 736"/>
                  <a:gd name="T4" fmla="*/ 160 w 824"/>
                  <a:gd name="T5" fmla="*/ 736 h 736"/>
                  <a:gd name="T6" fmla="*/ 110 w 824"/>
                  <a:gd name="T7" fmla="*/ 693 h 736"/>
                  <a:gd name="T8" fmla="*/ 0 w 824"/>
                  <a:gd name="T9" fmla="*/ 0 h 736"/>
                  <a:gd name="T10" fmla="*/ 824 w 824"/>
                  <a:gd name="T11" fmla="*/ 0 h 736"/>
                  <a:gd name="T12" fmla="*/ 714 w 824"/>
                  <a:gd name="T13" fmla="*/ 693 h 736"/>
                </a:gdLst>
                <a:ahLst/>
                <a:cxnLst>
                  <a:cxn ang="0">
                    <a:pos x="T0" y="T1"/>
                  </a:cxn>
                  <a:cxn ang="0">
                    <a:pos x="T2" y="T3"/>
                  </a:cxn>
                  <a:cxn ang="0">
                    <a:pos x="T4" y="T5"/>
                  </a:cxn>
                  <a:cxn ang="0">
                    <a:pos x="T6" y="T7"/>
                  </a:cxn>
                  <a:cxn ang="0">
                    <a:pos x="T8" y="T9"/>
                  </a:cxn>
                  <a:cxn ang="0">
                    <a:pos x="T10" y="T11"/>
                  </a:cxn>
                  <a:cxn ang="0">
                    <a:pos x="T12" y="T13"/>
                  </a:cxn>
                </a:cxnLst>
                <a:rect l="0" t="0" r="r" b="b"/>
                <a:pathLst>
                  <a:path w="824" h="736">
                    <a:moveTo>
                      <a:pt x="714" y="693"/>
                    </a:moveTo>
                    <a:cubicBezTo>
                      <a:pt x="710" y="717"/>
                      <a:pt x="689" y="735"/>
                      <a:pt x="664" y="736"/>
                    </a:cubicBezTo>
                    <a:cubicBezTo>
                      <a:pt x="160" y="736"/>
                      <a:pt x="160" y="736"/>
                      <a:pt x="160" y="736"/>
                    </a:cubicBezTo>
                    <a:cubicBezTo>
                      <a:pt x="135" y="735"/>
                      <a:pt x="114" y="717"/>
                      <a:pt x="110" y="693"/>
                    </a:cubicBezTo>
                    <a:cubicBezTo>
                      <a:pt x="0" y="0"/>
                      <a:pt x="0" y="0"/>
                      <a:pt x="0" y="0"/>
                    </a:cubicBezTo>
                    <a:cubicBezTo>
                      <a:pt x="824" y="0"/>
                      <a:pt x="824" y="0"/>
                      <a:pt x="824" y="0"/>
                    </a:cubicBezTo>
                    <a:lnTo>
                      <a:pt x="714" y="693"/>
                    </a:lnTo>
                    <a:close/>
                  </a:path>
                </a:pathLst>
              </a:custGeom>
              <a:solidFill>
                <a:srgbClr val="EC712E"/>
              </a:solidFill>
              <a:ln w="38100" cap="flat">
                <a:solidFill>
                  <a:schemeClr val="tx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Rectangle 11">
                <a:extLst>
                  <a:ext uri="{FF2B5EF4-FFF2-40B4-BE49-F238E27FC236}">
                    <a16:creationId xmlns:a16="http://schemas.microsoft.com/office/drawing/2014/main" id="{E4CA9F43-2233-4958-8CEB-06638CED8E3A}"/>
                  </a:ext>
                </a:extLst>
              </p:cNvPr>
              <p:cNvSpPr>
                <a:spLocks noChangeArrowheads="1"/>
              </p:cNvSpPr>
              <p:nvPr/>
            </p:nvSpPr>
            <p:spPr bwMode="auto">
              <a:xfrm>
                <a:off x="558378" y="4865812"/>
                <a:ext cx="2568266" cy="191380"/>
              </a:xfrm>
              <a:prstGeom prst="roundRect">
                <a:avLst>
                  <a:gd name="adj" fmla="val 41595"/>
                </a:avLst>
              </a:prstGeom>
              <a:solidFill>
                <a:srgbClr val="EC712E"/>
              </a:solidFill>
              <a:ln w="38100" cap="flat">
                <a:solidFill>
                  <a:schemeClr val="tx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48" name="Freeform 13">
              <a:extLst>
                <a:ext uri="{FF2B5EF4-FFF2-40B4-BE49-F238E27FC236}">
                  <a16:creationId xmlns:a16="http://schemas.microsoft.com/office/drawing/2014/main" id="{66238266-30C4-488F-B294-9AD1D45A781B}"/>
                </a:ext>
              </a:extLst>
            </p:cNvPr>
            <p:cNvSpPr>
              <a:spLocks noEditPoints="1"/>
            </p:cNvSpPr>
            <p:nvPr/>
          </p:nvSpPr>
          <p:spPr bwMode="auto">
            <a:xfrm>
              <a:off x="2586075" y="5183725"/>
              <a:ext cx="118136" cy="263443"/>
            </a:xfrm>
            <a:custGeom>
              <a:avLst/>
              <a:gdLst>
                <a:gd name="T0" fmla="*/ 10 w 42"/>
                <a:gd name="T1" fmla="*/ 93 h 94"/>
                <a:gd name="T2" fmla="*/ 11 w 42"/>
                <a:gd name="T3" fmla="*/ 94 h 94"/>
                <a:gd name="T4" fmla="*/ 24 w 42"/>
                <a:gd name="T5" fmla="*/ 83 h 94"/>
                <a:gd name="T6" fmla="*/ 40 w 42"/>
                <a:gd name="T7" fmla="*/ 20 h 94"/>
                <a:gd name="T8" fmla="*/ 33 w 42"/>
                <a:gd name="T9" fmla="*/ 2 h 94"/>
                <a:gd name="T10" fmla="*/ 18 w 42"/>
                <a:gd name="T11" fmla="*/ 12 h 94"/>
                <a:gd name="T12" fmla="*/ 2 w 42"/>
                <a:gd name="T13" fmla="*/ 75 h 94"/>
                <a:gd name="T14" fmla="*/ 10 w 42"/>
                <a:gd name="T15" fmla="*/ 93 h 94"/>
                <a:gd name="T16" fmla="*/ 10 w 42"/>
                <a:gd name="T17" fmla="*/ 93 h 94"/>
                <a:gd name="T18" fmla="*/ 10 w 42"/>
                <a:gd name="T19" fmla="*/ 9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94">
                  <a:moveTo>
                    <a:pt x="10" y="93"/>
                  </a:moveTo>
                  <a:cubicBezTo>
                    <a:pt x="10" y="93"/>
                    <a:pt x="11" y="94"/>
                    <a:pt x="11" y="94"/>
                  </a:cubicBezTo>
                  <a:cubicBezTo>
                    <a:pt x="17" y="94"/>
                    <a:pt x="22" y="90"/>
                    <a:pt x="24" y="83"/>
                  </a:cubicBezTo>
                  <a:cubicBezTo>
                    <a:pt x="40" y="20"/>
                    <a:pt x="40" y="20"/>
                    <a:pt x="40" y="20"/>
                  </a:cubicBezTo>
                  <a:cubicBezTo>
                    <a:pt x="42" y="12"/>
                    <a:pt x="39" y="4"/>
                    <a:pt x="33" y="2"/>
                  </a:cubicBezTo>
                  <a:cubicBezTo>
                    <a:pt x="27" y="0"/>
                    <a:pt x="20" y="4"/>
                    <a:pt x="18" y="12"/>
                  </a:cubicBezTo>
                  <a:cubicBezTo>
                    <a:pt x="2" y="75"/>
                    <a:pt x="2" y="75"/>
                    <a:pt x="2" y="75"/>
                  </a:cubicBezTo>
                  <a:cubicBezTo>
                    <a:pt x="0" y="83"/>
                    <a:pt x="4" y="91"/>
                    <a:pt x="10" y="93"/>
                  </a:cubicBezTo>
                  <a:close/>
                  <a:moveTo>
                    <a:pt x="10" y="93"/>
                  </a:moveTo>
                  <a:cubicBezTo>
                    <a:pt x="10" y="93"/>
                    <a:pt x="10" y="93"/>
                    <a:pt x="10" y="93"/>
                  </a:cubicBezTo>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3" name="Group 52">
            <a:extLst>
              <a:ext uri="{FF2B5EF4-FFF2-40B4-BE49-F238E27FC236}">
                <a16:creationId xmlns:a16="http://schemas.microsoft.com/office/drawing/2014/main" id="{2196AFF9-E5C5-46C9-8F43-AE94A50A4218}"/>
              </a:ext>
            </a:extLst>
          </p:cNvPr>
          <p:cNvGrpSpPr/>
          <p:nvPr/>
        </p:nvGrpSpPr>
        <p:grpSpPr>
          <a:xfrm>
            <a:off x="5966653" y="2944265"/>
            <a:ext cx="2567747" cy="3062835"/>
            <a:chOff x="612775" y="2274073"/>
            <a:chExt cx="2568266" cy="3309325"/>
          </a:xfrm>
        </p:grpSpPr>
        <p:grpSp>
          <p:nvGrpSpPr>
            <p:cNvPr id="54" name="Group 53">
              <a:extLst>
                <a:ext uri="{FF2B5EF4-FFF2-40B4-BE49-F238E27FC236}">
                  <a16:creationId xmlns:a16="http://schemas.microsoft.com/office/drawing/2014/main" id="{7F9FE438-45AC-473B-87D7-580A8FC56A68}"/>
                </a:ext>
              </a:extLst>
            </p:cNvPr>
            <p:cNvGrpSpPr/>
            <p:nvPr/>
          </p:nvGrpSpPr>
          <p:grpSpPr>
            <a:xfrm>
              <a:off x="612775" y="2274073"/>
              <a:ext cx="2568266" cy="3309325"/>
              <a:chOff x="558378" y="3816626"/>
              <a:chExt cx="2568266" cy="3309325"/>
            </a:xfrm>
          </p:grpSpPr>
          <p:sp>
            <p:nvSpPr>
              <p:cNvPr id="56" name="Freeform 12">
                <a:extLst>
                  <a:ext uri="{FF2B5EF4-FFF2-40B4-BE49-F238E27FC236}">
                    <a16:creationId xmlns:a16="http://schemas.microsoft.com/office/drawing/2014/main" id="{92B0C579-B996-4D20-8583-916C32D02BED}"/>
                  </a:ext>
                </a:extLst>
              </p:cNvPr>
              <p:cNvSpPr>
                <a:spLocks noEditPoints="1"/>
              </p:cNvSpPr>
              <p:nvPr/>
            </p:nvSpPr>
            <p:spPr bwMode="auto">
              <a:xfrm>
                <a:off x="731520" y="3816626"/>
                <a:ext cx="2198416" cy="1057481"/>
              </a:xfrm>
              <a:custGeom>
                <a:avLst/>
                <a:gdLst>
                  <a:gd name="T0" fmla="*/ 275 w 801"/>
                  <a:gd name="T1" fmla="*/ 100 h 392"/>
                  <a:gd name="T2" fmla="*/ 316 w 801"/>
                  <a:gd name="T3" fmla="*/ 120 h 392"/>
                  <a:gd name="T4" fmla="*/ 328 w 801"/>
                  <a:gd name="T5" fmla="*/ 119 h 392"/>
                  <a:gd name="T6" fmla="*/ 473 w 801"/>
                  <a:gd name="T7" fmla="*/ 119 h 392"/>
                  <a:gd name="T8" fmla="*/ 518 w 801"/>
                  <a:gd name="T9" fmla="*/ 108 h 392"/>
                  <a:gd name="T10" fmla="*/ 526 w 801"/>
                  <a:gd name="T11" fmla="*/ 100 h 392"/>
                  <a:gd name="T12" fmla="*/ 763 w 801"/>
                  <a:gd name="T13" fmla="*/ 392 h 392"/>
                  <a:gd name="T14" fmla="*/ 801 w 801"/>
                  <a:gd name="T15" fmla="*/ 392 h 392"/>
                  <a:gd name="T16" fmla="*/ 537 w 801"/>
                  <a:gd name="T17" fmla="*/ 62 h 392"/>
                  <a:gd name="T18" fmla="*/ 497 w 801"/>
                  <a:gd name="T19" fmla="*/ 15 h 392"/>
                  <a:gd name="T20" fmla="*/ 304 w 801"/>
                  <a:gd name="T21" fmla="*/ 15 h 392"/>
                  <a:gd name="T22" fmla="*/ 264 w 801"/>
                  <a:gd name="T23" fmla="*/ 62 h 392"/>
                  <a:gd name="T24" fmla="*/ 0 w 801"/>
                  <a:gd name="T25" fmla="*/ 392 h 392"/>
                  <a:gd name="T26" fmla="*/ 38 w 801"/>
                  <a:gd name="T27" fmla="*/ 392 h 392"/>
                  <a:gd name="T28" fmla="*/ 275 w 801"/>
                  <a:gd name="T29" fmla="*/ 100 h 392"/>
                  <a:gd name="T30" fmla="*/ 313 w 801"/>
                  <a:gd name="T31" fmla="*/ 53 h 392"/>
                  <a:gd name="T32" fmla="*/ 488 w 801"/>
                  <a:gd name="T33" fmla="*/ 53 h 392"/>
                  <a:gd name="T34" fmla="*/ 499 w 801"/>
                  <a:gd name="T35" fmla="*/ 67 h 392"/>
                  <a:gd name="T36" fmla="*/ 494 w 801"/>
                  <a:gd name="T37" fmla="*/ 77 h 392"/>
                  <a:gd name="T38" fmla="*/ 481 w 801"/>
                  <a:gd name="T39" fmla="*/ 80 h 392"/>
                  <a:gd name="T40" fmla="*/ 320 w 801"/>
                  <a:gd name="T41" fmla="*/ 80 h 392"/>
                  <a:gd name="T42" fmla="*/ 307 w 801"/>
                  <a:gd name="T43" fmla="*/ 77 h 392"/>
                  <a:gd name="T44" fmla="*/ 302 w 801"/>
                  <a:gd name="T45" fmla="*/ 67 h 392"/>
                  <a:gd name="T46" fmla="*/ 313 w 801"/>
                  <a:gd name="T47" fmla="*/ 5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1" h="392">
                    <a:moveTo>
                      <a:pt x="275" y="100"/>
                    </a:moveTo>
                    <a:cubicBezTo>
                      <a:pt x="285" y="113"/>
                      <a:pt x="300" y="120"/>
                      <a:pt x="316" y="120"/>
                    </a:cubicBezTo>
                    <a:cubicBezTo>
                      <a:pt x="320" y="120"/>
                      <a:pt x="324" y="120"/>
                      <a:pt x="328" y="119"/>
                    </a:cubicBezTo>
                    <a:cubicBezTo>
                      <a:pt x="376" y="108"/>
                      <a:pt x="425" y="108"/>
                      <a:pt x="473" y="119"/>
                    </a:cubicBezTo>
                    <a:cubicBezTo>
                      <a:pt x="489" y="122"/>
                      <a:pt x="505" y="119"/>
                      <a:pt x="518" y="108"/>
                    </a:cubicBezTo>
                    <a:cubicBezTo>
                      <a:pt x="521" y="106"/>
                      <a:pt x="524" y="103"/>
                      <a:pt x="526" y="100"/>
                    </a:cubicBezTo>
                    <a:cubicBezTo>
                      <a:pt x="661" y="150"/>
                      <a:pt x="753" y="250"/>
                      <a:pt x="763" y="392"/>
                    </a:cubicBezTo>
                    <a:cubicBezTo>
                      <a:pt x="801" y="392"/>
                      <a:pt x="801" y="392"/>
                      <a:pt x="801" y="392"/>
                    </a:cubicBezTo>
                    <a:cubicBezTo>
                      <a:pt x="791" y="233"/>
                      <a:pt x="688" y="117"/>
                      <a:pt x="537" y="62"/>
                    </a:cubicBezTo>
                    <a:cubicBezTo>
                      <a:pt x="535" y="39"/>
                      <a:pt x="519" y="20"/>
                      <a:pt x="497" y="15"/>
                    </a:cubicBezTo>
                    <a:cubicBezTo>
                      <a:pt x="433" y="0"/>
                      <a:pt x="368" y="0"/>
                      <a:pt x="304" y="15"/>
                    </a:cubicBezTo>
                    <a:cubicBezTo>
                      <a:pt x="282" y="20"/>
                      <a:pt x="266" y="39"/>
                      <a:pt x="264" y="62"/>
                    </a:cubicBezTo>
                    <a:cubicBezTo>
                      <a:pt x="113" y="117"/>
                      <a:pt x="9" y="232"/>
                      <a:pt x="0" y="392"/>
                    </a:cubicBezTo>
                    <a:cubicBezTo>
                      <a:pt x="38" y="392"/>
                      <a:pt x="38" y="392"/>
                      <a:pt x="38" y="392"/>
                    </a:cubicBezTo>
                    <a:cubicBezTo>
                      <a:pt x="48" y="250"/>
                      <a:pt x="140" y="150"/>
                      <a:pt x="275" y="100"/>
                    </a:cubicBezTo>
                    <a:close/>
                    <a:moveTo>
                      <a:pt x="313" y="53"/>
                    </a:moveTo>
                    <a:cubicBezTo>
                      <a:pt x="371" y="40"/>
                      <a:pt x="430" y="40"/>
                      <a:pt x="488" y="53"/>
                    </a:cubicBezTo>
                    <a:cubicBezTo>
                      <a:pt x="494" y="55"/>
                      <a:pt x="499" y="60"/>
                      <a:pt x="499" y="67"/>
                    </a:cubicBezTo>
                    <a:cubicBezTo>
                      <a:pt x="499" y="71"/>
                      <a:pt x="497" y="75"/>
                      <a:pt x="494" y="77"/>
                    </a:cubicBezTo>
                    <a:cubicBezTo>
                      <a:pt x="490" y="80"/>
                      <a:pt x="486" y="81"/>
                      <a:pt x="481" y="80"/>
                    </a:cubicBezTo>
                    <a:cubicBezTo>
                      <a:pt x="428" y="68"/>
                      <a:pt x="373" y="68"/>
                      <a:pt x="320" y="80"/>
                    </a:cubicBezTo>
                    <a:cubicBezTo>
                      <a:pt x="315" y="81"/>
                      <a:pt x="311" y="80"/>
                      <a:pt x="307" y="77"/>
                    </a:cubicBezTo>
                    <a:cubicBezTo>
                      <a:pt x="304" y="75"/>
                      <a:pt x="302" y="71"/>
                      <a:pt x="302" y="67"/>
                    </a:cubicBezTo>
                    <a:cubicBezTo>
                      <a:pt x="302" y="60"/>
                      <a:pt x="307" y="55"/>
                      <a:pt x="313" y="53"/>
                    </a:cubicBezTo>
                    <a:close/>
                  </a:path>
                </a:pathLst>
              </a:custGeom>
              <a:solidFill>
                <a:schemeClr val="tx1">
                  <a:lumMod val="50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0">
                <a:extLst>
                  <a:ext uri="{FF2B5EF4-FFF2-40B4-BE49-F238E27FC236}">
                    <a16:creationId xmlns:a16="http://schemas.microsoft.com/office/drawing/2014/main" id="{61C6D30A-4A70-4724-9C20-0C5A9023534D}"/>
                  </a:ext>
                </a:extLst>
              </p:cNvPr>
              <p:cNvSpPr>
                <a:spLocks/>
              </p:cNvSpPr>
              <p:nvPr/>
            </p:nvSpPr>
            <p:spPr bwMode="auto">
              <a:xfrm>
                <a:off x="684783" y="5059760"/>
                <a:ext cx="2315456" cy="2066191"/>
              </a:xfrm>
              <a:custGeom>
                <a:avLst/>
                <a:gdLst>
                  <a:gd name="T0" fmla="*/ 714 w 824"/>
                  <a:gd name="T1" fmla="*/ 693 h 736"/>
                  <a:gd name="T2" fmla="*/ 664 w 824"/>
                  <a:gd name="T3" fmla="*/ 736 h 736"/>
                  <a:gd name="T4" fmla="*/ 160 w 824"/>
                  <a:gd name="T5" fmla="*/ 736 h 736"/>
                  <a:gd name="T6" fmla="*/ 110 w 824"/>
                  <a:gd name="T7" fmla="*/ 693 h 736"/>
                  <a:gd name="T8" fmla="*/ 0 w 824"/>
                  <a:gd name="T9" fmla="*/ 0 h 736"/>
                  <a:gd name="T10" fmla="*/ 824 w 824"/>
                  <a:gd name="T11" fmla="*/ 0 h 736"/>
                  <a:gd name="T12" fmla="*/ 714 w 824"/>
                  <a:gd name="T13" fmla="*/ 693 h 736"/>
                </a:gdLst>
                <a:ahLst/>
                <a:cxnLst>
                  <a:cxn ang="0">
                    <a:pos x="T0" y="T1"/>
                  </a:cxn>
                  <a:cxn ang="0">
                    <a:pos x="T2" y="T3"/>
                  </a:cxn>
                  <a:cxn ang="0">
                    <a:pos x="T4" y="T5"/>
                  </a:cxn>
                  <a:cxn ang="0">
                    <a:pos x="T6" y="T7"/>
                  </a:cxn>
                  <a:cxn ang="0">
                    <a:pos x="T8" y="T9"/>
                  </a:cxn>
                  <a:cxn ang="0">
                    <a:pos x="T10" y="T11"/>
                  </a:cxn>
                  <a:cxn ang="0">
                    <a:pos x="T12" y="T13"/>
                  </a:cxn>
                </a:cxnLst>
                <a:rect l="0" t="0" r="r" b="b"/>
                <a:pathLst>
                  <a:path w="824" h="736">
                    <a:moveTo>
                      <a:pt x="714" y="693"/>
                    </a:moveTo>
                    <a:cubicBezTo>
                      <a:pt x="710" y="717"/>
                      <a:pt x="689" y="735"/>
                      <a:pt x="664" y="736"/>
                    </a:cubicBezTo>
                    <a:cubicBezTo>
                      <a:pt x="160" y="736"/>
                      <a:pt x="160" y="736"/>
                      <a:pt x="160" y="736"/>
                    </a:cubicBezTo>
                    <a:cubicBezTo>
                      <a:pt x="135" y="735"/>
                      <a:pt x="114" y="717"/>
                      <a:pt x="110" y="693"/>
                    </a:cubicBezTo>
                    <a:cubicBezTo>
                      <a:pt x="0" y="0"/>
                      <a:pt x="0" y="0"/>
                      <a:pt x="0" y="0"/>
                    </a:cubicBezTo>
                    <a:cubicBezTo>
                      <a:pt x="824" y="0"/>
                      <a:pt x="824" y="0"/>
                      <a:pt x="824" y="0"/>
                    </a:cubicBezTo>
                    <a:lnTo>
                      <a:pt x="714" y="693"/>
                    </a:lnTo>
                    <a:close/>
                  </a:path>
                </a:pathLst>
              </a:custGeom>
              <a:solidFill>
                <a:srgbClr val="353435"/>
              </a:solidFill>
              <a:ln w="38100" cap="flat">
                <a:solidFill>
                  <a:schemeClr val="tx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11">
                <a:extLst>
                  <a:ext uri="{FF2B5EF4-FFF2-40B4-BE49-F238E27FC236}">
                    <a16:creationId xmlns:a16="http://schemas.microsoft.com/office/drawing/2014/main" id="{3904B559-9E38-468E-A8BB-EB2B4073EB89}"/>
                  </a:ext>
                </a:extLst>
              </p:cNvPr>
              <p:cNvSpPr>
                <a:spLocks noChangeArrowheads="1"/>
              </p:cNvSpPr>
              <p:nvPr/>
            </p:nvSpPr>
            <p:spPr bwMode="auto">
              <a:xfrm>
                <a:off x="558378" y="4865812"/>
                <a:ext cx="2568266" cy="191380"/>
              </a:xfrm>
              <a:prstGeom prst="roundRect">
                <a:avLst>
                  <a:gd name="adj" fmla="val 41595"/>
                </a:avLst>
              </a:prstGeom>
              <a:solidFill>
                <a:srgbClr val="353435"/>
              </a:solidFill>
              <a:ln w="38100" cap="flat">
                <a:solidFill>
                  <a:schemeClr val="tx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55" name="Freeform 13">
              <a:extLst>
                <a:ext uri="{FF2B5EF4-FFF2-40B4-BE49-F238E27FC236}">
                  <a16:creationId xmlns:a16="http://schemas.microsoft.com/office/drawing/2014/main" id="{982BAE3C-ED13-4782-93C1-DE7A19D65582}"/>
                </a:ext>
              </a:extLst>
            </p:cNvPr>
            <p:cNvSpPr>
              <a:spLocks noEditPoints="1"/>
            </p:cNvSpPr>
            <p:nvPr/>
          </p:nvSpPr>
          <p:spPr bwMode="auto">
            <a:xfrm>
              <a:off x="2586075" y="5183725"/>
              <a:ext cx="118136" cy="263443"/>
            </a:xfrm>
            <a:custGeom>
              <a:avLst/>
              <a:gdLst>
                <a:gd name="T0" fmla="*/ 10 w 42"/>
                <a:gd name="T1" fmla="*/ 93 h 94"/>
                <a:gd name="T2" fmla="*/ 11 w 42"/>
                <a:gd name="T3" fmla="*/ 94 h 94"/>
                <a:gd name="T4" fmla="*/ 24 w 42"/>
                <a:gd name="T5" fmla="*/ 83 h 94"/>
                <a:gd name="T6" fmla="*/ 40 w 42"/>
                <a:gd name="T7" fmla="*/ 20 h 94"/>
                <a:gd name="T8" fmla="*/ 33 w 42"/>
                <a:gd name="T9" fmla="*/ 2 h 94"/>
                <a:gd name="T10" fmla="*/ 18 w 42"/>
                <a:gd name="T11" fmla="*/ 12 h 94"/>
                <a:gd name="T12" fmla="*/ 2 w 42"/>
                <a:gd name="T13" fmla="*/ 75 h 94"/>
                <a:gd name="T14" fmla="*/ 10 w 42"/>
                <a:gd name="T15" fmla="*/ 93 h 94"/>
                <a:gd name="T16" fmla="*/ 10 w 42"/>
                <a:gd name="T17" fmla="*/ 93 h 94"/>
                <a:gd name="T18" fmla="*/ 10 w 42"/>
                <a:gd name="T19" fmla="*/ 9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94">
                  <a:moveTo>
                    <a:pt x="10" y="93"/>
                  </a:moveTo>
                  <a:cubicBezTo>
                    <a:pt x="10" y="93"/>
                    <a:pt x="11" y="94"/>
                    <a:pt x="11" y="94"/>
                  </a:cubicBezTo>
                  <a:cubicBezTo>
                    <a:pt x="17" y="94"/>
                    <a:pt x="22" y="90"/>
                    <a:pt x="24" y="83"/>
                  </a:cubicBezTo>
                  <a:cubicBezTo>
                    <a:pt x="40" y="20"/>
                    <a:pt x="40" y="20"/>
                    <a:pt x="40" y="20"/>
                  </a:cubicBezTo>
                  <a:cubicBezTo>
                    <a:pt x="42" y="12"/>
                    <a:pt x="39" y="4"/>
                    <a:pt x="33" y="2"/>
                  </a:cubicBezTo>
                  <a:cubicBezTo>
                    <a:pt x="27" y="0"/>
                    <a:pt x="20" y="4"/>
                    <a:pt x="18" y="12"/>
                  </a:cubicBezTo>
                  <a:cubicBezTo>
                    <a:pt x="2" y="75"/>
                    <a:pt x="2" y="75"/>
                    <a:pt x="2" y="75"/>
                  </a:cubicBezTo>
                  <a:cubicBezTo>
                    <a:pt x="0" y="83"/>
                    <a:pt x="4" y="91"/>
                    <a:pt x="10" y="93"/>
                  </a:cubicBezTo>
                  <a:close/>
                  <a:moveTo>
                    <a:pt x="10" y="93"/>
                  </a:moveTo>
                  <a:cubicBezTo>
                    <a:pt x="10" y="93"/>
                    <a:pt x="10" y="93"/>
                    <a:pt x="10" y="93"/>
                  </a:cubicBezTo>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3" name="TextBox 32">
            <a:extLst>
              <a:ext uri="{FF2B5EF4-FFF2-40B4-BE49-F238E27FC236}">
                <a16:creationId xmlns:a16="http://schemas.microsoft.com/office/drawing/2014/main" id="{02C73A32-A749-4F37-8B6E-2A2E516904A7}"/>
              </a:ext>
            </a:extLst>
          </p:cNvPr>
          <p:cNvSpPr txBox="1"/>
          <p:nvPr/>
        </p:nvSpPr>
        <p:spPr>
          <a:xfrm>
            <a:off x="3461233" y="4394541"/>
            <a:ext cx="2268260" cy="861774"/>
          </a:xfrm>
          <a:prstGeom prst="rect">
            <a:avLst/>
          </a:prstGeom>
          <a:noFill/>
        </p:spPr>
        <p:txBody>
          <a:bodyPr wrap="square" rtlCol="0">
            <a:spAutoFit/>
          </a:bodyPr>
          <a:lstStyle/>
          <a:p>
            <a:pPr algn="ctr"/>
            <a:r>
              <a:rPr lang="en-US" sz="2500" b="1">
                <a:solidFill>
                  <a:schemeClr val="bg1"/>
                </a:solidFill>
                <a:latin typeface="+mn-lt"/>
              </a:rPr>
              <a:t>Contested/</a:t>
            </a:r>
          </a:p>
          <a:p>
            <a:pPr algn="ctr"/>
            <a:r>
              <a:rPr lang="en-US" sz="2500" b="1">
                <a:solidFill>
                  <a:schemeClr val="bg1"/>
                </a:solidFill>
                <a:latin typeface="+mn-lt"/>
              </a:rPr>
              <a:t>Resolved</a:t>
            </a:r>
          </a:p>
        </p:txBody>
      </p:sp>
      <p:sp>
        <p:nvSpPr>
          <p:cNvPr id="34" name="TextBox 33">
            <a:extLst>
              <a:ext uri="{FF2B5EF4-FFF2-40B4-BE49-F238E27FC236}">
                <a16:creationId xmlns:a16="http://schemas.microsoft.com/office/drawing/2014/main" id="{FEB57DE7-BBA3-497E-BC1C-2D9414E56985}"/>
              </a:ext>
            </a:extLst>
          </p:cNvPr>
          <p:cNvSpPr txBox="1"/>
          <p:nvPr/>
        </p:nvSpPr>
        <p:spPr>
          <a:xfrm>
            <a:off x="6233823" y="4579207"/>
            <a:ext cx="2027582" cy="477054"/>
          </a:xfrm>
          <a:prstGeom prst="rect">
            <a:avLst/>
          </a:prstGeom>
          <a:noFill/>
        </p:spPr>
        <p:txBody>
          <a:bodyPr wrap="square" rtlCol="0">
            <a:spAutoFit/>
          </a:bodyPr>
          <a:lstStyle/>
          <a:p>
            <a:pPr algn="ctr"/>
            <a:r>
              <a:rPr lang="en-US" sz="2500" b="1">
                <a:solidFill>
                  <a:schemeClr val="bg1"/>
                </a:solidFill>
                <a:latin typeface="+mn-lt"/>
              </a:rPr>
              <a:t>Unresolved</a:t>
            </a:r>
          </a:p>
        </p:txBody>
      </p:sp>
      <p:grpSp>
        <p:nvGrpSpPr>
          <p:cNvPr id="63" name="Group 62">
            <a:extLst>
              <a:ext uri="{FF2B5EF4-FFF2-40B4-BE49-F238E27FC236}">
                <a16:creationId xmlns:a16="http://schemas.microsoft.com/office/drawing/2014/main" id="{B041F0A4-1378-444F-8EF7-02E31550ECEF}"/>
              </a:ext>
            </a:extLst>
          </p:cNvPr>
          <p:cNvGrpSpPr/>
          <p:nvPr/>
        </p:nvGrpSpPr>
        <p:grpSpPr>
          <a:xfrm>
            <a:off x="596348" y="2926080"/>
            <a:ext cx="7929576" cy="223403"/>
            <a:chOff x="596348" y="2926080"/>
            <a:chExt cx="7929576" cy="223403"/>
          </a:xfrm>
        </p:grpSpPr>
        <p:sp>
          <p:nvSpPr>
            <p:cNvPr id="18" name="Freeform: Shape 17">
              <a:extLst>
                <a:ext uri="{FF2B5EF4-FFF2-40B4-BE49-F238E27FC236}">
                  <a16:creationId xmlns:a16="http://schemas.microsoft.com/office/drawing/2014/main" id="{218FAECE-8ED0-4440-834B-09710EA85ECD}"/>
                </a:ext>
              </a:extLst>
            </p:cNvPr>
            <p:cNvSpPr/>
            <p:nvPr/>
          </p:nvSpPr>
          <p:spPr>
            <a:xfrm>
              <a:off x="596348" y="2926080"/>
              <a:ext cx="1470991" cy="159161"/>
            </a:xfrm>
            <a:custGeom>
              <a:avLst/>
              <a:gdLst>
                <a:gd name="connsiteX0" fmla="*/ 0 w 1470991"/>
                <a:gd name="connsiteY0" fmla="*/ 0 h 159161"/>
                <a:gd name="connsiteX1" fmla="*/ 588396 w 1470991"/>
                <a:gd name="connsiteY1" fmla="*/ 135172 h 159161"/>
                <a:gd name="connsiteX2" fmla="*/ 1304014 w 1470991"/>
                <a:gd name="connsiteY2" fmla="*/ 159026 h 159161"/>
                <a:gd name="connsiteX3" fmla="*/ 1470991 w 1470991"/>
                <a:gd name="connsiteY3" fmla="*/ 143123 h 159161"/>
              </a:gdLst>
              <a:ahLst/>
              <a:cxnLst>
                <a:cxn ang="0">
                  <a:pos x="connsiteX0" y="connsiteY0"/>
                </a:cxn>
                <a:cxn ang="0">
                  <a:pos x="connsiteX1" y="connsiteY1"/>
                </a:cxn>
                <a:cxn ang="0">
                  <a:pos x="connsiteX2" y="connsiteY2"/>
                </a:cxn>
                <a:cxn ang="0">
                  <a:pos x="connsiteX3" y="connsiteY3"/>
                </a:cxn>
              </a:cxnLst>
              <a:rect l="l" t="t" r="r" b="b"/>
              <a:pathLst>
                <a:path w="1470991" h="159161">
                  <a:moveTo>
                    <a:pt x="0" y="0"/>
                  </a:moveTo>
                  <a:cubicBezTo>
                    <a:pt x="185530" y="54334"/>
                    <a:pt x="371060" y="108668"/>
                    <a:pt x="588396" y="135172"/>
                  </a:cubicBezTo>
                  <a:cubicBezTo>
                    <a:pt x="805732" y="161676"/>
                    <a:pt x="1156915" y="157701"/>
                    <a:pt x="1304014" y="159026"/>
                  </a:cubicBezTo>
                  <a:cubicBezTo>
                    <a:pt x="1451113" y="160351"/>
                    <a:pt x="1461052" y="151737"/>
                    <a:pt x="1470991" y="143123"/>
                  </a:cubicBezTo>
                </a:path>
              </a:pathLst>
            </a:custGeom>
            <a:noFill/>
            <a:ln w="34925">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2F03CF9-24FB-4B00-B9BB-565B26D8FA01}"/>
                </a:ext>
              </a:extLst>
            </p:cNvPr>
            <p:cNvSpPr/>
            <p:nvPr/>
          </p:nvSpPr>
          <p:spPr>
            <a:xfrm>
              <a:off x="2242151" y="3021529"/>
              <a:ext cx="2502671" cy="107049"/>
            </a:xfrm>
            <a:custGeom>
              <a:avLst/>
              <a:gdLst>
                <a:gd name="connsiteX0" fmla="*/ 0 w 2553251"/>
                <a:gd name="connsiteY0" fmla="*/ 0 h 113053"/>
                <a:gd name="connsiteX1" fmla="*/ 866692 w 2553251"/>
                <a:gd name="connsiteY1" fmla="*/ 7952 h 113053"/>
                <a:gd name="connsiteX2" fmla="*/ 795130 w 2553251"/>
                <a:gd name="connsiteY2" fmla="*/ 111319 h 113053"/>
                <a:gd name="connsiteX3" fmla="*/ 2178657 w 2553251"/>
                <a:gd name="connsiteY3" fmla="*/ 71562 h 113053"/>
                <a:gd name="connsiteX4" fmla="*/ 2528514 w 2553251"/>
                <a:gd name="connsiteY4" fmla="*/ 55659 h 113053"/>
                <a:gd name="connsiteX5" fmla="*/ 2496709 w 2553251"/>
                <a:gd name="connsiteY5" fmla="*/ 55659 h 113053"/>
                <a:gd name="connsiteX0" fmla="*/ 0 w 2474645"/>
                <a:gd name="connsiteY0" fmla="*/ 33497 h 105232"/>
                <a:gd name="connsiteX1" fmla="*/ 788086 w 2474645"/>
                <a:gd name="connsiteY1" fmla="*/ 131 h 105232"/>
                <a:gd name="connsiteX2" fmla="*/ 716524 w 2474645"/>
                <a:gd name="connsiteY2" fmla="*/ 103498 h 105232"/>
                <a:gd name="connsiteX3" fmla="*/ 2100051 w 2474645"/>
                <a:gd name="connsiteY3" fmla="*/ 63741 h 105232"/>
                <a:gd name="connsiteX4" fmla="*/ 2449908 w 2474645"/>
                <a:gd name="connsiteY4" fmla="*/ 47838 h 105232"/>
                <a:gd name="connsiteX5" fmla="*/ 2418103 w 2474645"/>
                <a:gd name="connsiteY5" fmla="*/ 47838 h 105232"/>
                <a:gd name="connsiteX0" fmla="*/ 0 w 2495607"/>
                <a:gd name="connsiteY0" fmla="*/ 43799 h 105205"/>
                <a:gd name="connsiteX1" fmla="*/ 809048 w 2495607"/>
                <a:gd name="connsiteY1" fmla="*/ 104 h 105205"/>
                <a:gd name="connsiteX2" fmla="*/ 737486 w 2495607"/>
                <a:gd name="connsiteY2" fmla="*/ 103471 h 105205"/>
                <a:gd name="connsiteX3" fmla="*/ 2121013 w 2495607"/>
                <a:gd name="connsiteY3" fmla="*/ 63714 h 105205"/>
                <a:gd name="connsiteX4" fmla="*/ 2470870 w 2495607"/>
                <a:gd name="connsiteY4" fmla="*/ 47811 h 105205"/>
                <a:gd name="connsiteX5" fmla="*/ 2439065 w 2495607"/>
                <a:gd name="connsiteY5" fmla="*/ 47811 h 10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5607" h="105205">
                  <a:moveTo>
                    <a:pt x="0" y="43799"/>
                  </a:moveTo>
                  <a:cubicBezTo>
                    <a:pt x="288897" y="46450"/>
                    <a:pt x="520151" y="-2547"/>
                    <a:pt x="809048" y="104"/>
                  </a:cubicBezTo>
                  <a:cubicBezTo>
                    <a:pt x="941570" y="18657"/>
                    <a:pt x="518825" y="92869"/>
                    <a:pt x="737486" y="103471"/>
                  </a:cubicBezTo>
                  <a:cubicBezTo>
                    <a:pt x="956147" y="114073"/>
                    <a:pt x="1832116" y="72991"/>
                    <a:pt x="2121013" y="63714"/>
                  </a:cubicBezTo>
                  <a:cubicBezTo>
                    <a:pt x="2409910" y="54437"/>
                    <a:pt x="2417861" y="50461"/>
                    <a:pt x="2470870" y="47811"/>
                  </a:cubicBezTo>
                  <a:cubicBezTo>
                    <a:pt x="2523879" y="45161"/>
                    <a:pt x="2481472" y="46486"/>
                    <a:pt x="2439065" y="47811"/>
                  </a:cubicBezTo>
                </a:path>
              </a:pathLst>
            </a:custGeom>
            <a:noFill/>
            <a:ln w="34925">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FAFC3CC6-5F10-4492-A13D-3D20BDA61F7F}"/>
                </a:ext>
              </a:extLst>
            </p:cNvPr>
            <p:cNvSpPr/>
            <p:nvPr/>
          </p:nvSpPr>
          <p:spPr>
            <a:xfrm>
              <a:off x="4917248" y="2941599"/>
              <a:ext cx="2583513" cy="207884"/>
            </a:xfrm>
            <a:custGeom>
              <a:avLst/>
              <a:gdLst>
                <a:gd name="connsiteX0" fmla="*/ 0 w 2523244"/>
                <a:gd name="connsiteY0" fmla="*/ 111703 h 207145"/>
                <a:gd name="connsiteX1" fmla="*/ 532737 w 2523244"/>
                <a:gd name="connsiteY1" fmla="*/ 207119 h 207145"/>
                <a:gd name="connsiteX2" fmla="*/ 1327867 w 2523244"/>
                <a:gd name="connsiteY2" fmla="*/ 103752 h 207145"/>
                <a:gd name="connsiteX3" fmla="*/ 1009815 w 2523244"/>
                <a:gd name="connsiteY3" fmla="*/ 24239 h 207145"/>
                <a:gd name="connsiteX4" fmla="*/ 1852653 w 2523244"/>
                <a:gd name="connsiteY4" fmla="*/ 8336 h 207145"/>
                <a:gd name="connsiteX5" fmla="*/ 2433099 w 2523244"/>
                <a:gd name="connsiteY5" fmla="*/ 143508 h 207145"/>
                <a:gd name="connsiteX6" fmla="*/ 2512612 w 2523244"/>
                <a:gd name="connsiteY6" fmla="*/ 143508 h 207145"/>
                <a:gd name="connsiteX0" fmla="*/ 0 w 2538737"/>
                <a:gd name="connsiteY0" fmla="*/ 137979 h 207884"/>
                <a:gd name="connsiteX1" fmla="*/ 548230 w 2538737"/>
                <a:gd name="connsiteY1" fmla="*/ 207119 h 207884"/>
                <a:gd name="connsiteX2" fmla="*/ 1343360 w 2538737"/>
                <a:gd name="connsiteY2" fmla="*/ 103752 h 207884"/>
                <a:gd name="connsiteX3" fmla="*/ 1025308 w 2538737"/>
                <a:gd name="connsiteY3" fmla="*/ 24239 h 207884"/>
                <a:gd name="connsiteX4" fmla="*/ 1868146 w 2538737"/>
                <a:gd name="connsiteY4" fmla="*/ 8336 h 207884"/>
                <a:gd name="connsiteX5" fmla="*/ 2448592 w 2538737"/>
                <a:gd name="connsiteY5" fmla="*/ 143508 h 207884"/>
                <a:gd name="connsiteX6" fmla="*/ 2528105 w 2538737"/>
                <a:gd name="connsiteY6" fmla="*/ 143508 h 20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8737" h="207884">
                  <a:moveTo>
                    <a:pt x="0" y="137979"/>
                  </a:moveTo>
                  <a:cubicBezTo>
                    <a:pt x="155713" y="186349"/>
                    <a:pt x="324337" y="212824"/>
                    <a:pt x="548230" y="207119"/>
                  </a:cubicBezTo>
                  <a:cubicBezTo>
                    <a:pt x="772123" y="201415"/>
                    <a:pt x="1263847" y="134232"/>
                    <a:pt x="1343360" y="103752"/>
                  </a:cubicBezTo>
                  <a:cubicBezTo>
                    <a:pt x="1422873" y="73272"/>
                    <a:pt x="937844" y="40142"/>
                    <a:pt x="1025308" y="24239"/>
                  </a:cubicBezTo>
                  <a:cubicBezTo>
                    <a:pt x="1112772" y="8336"/>
                    <a:pt x="1630932" y="-11542"/>
                    <a:pt x="1868146" y="8336"/>
                  </a:cubicBezTo>
                  <a:cubicBezTo>
                    <a:pt x="2105360" y="28214"/>
                    <a:pt x="2338599" y="120979"/>
                    <a:pt x="2448592" y="143508"/>
                  </a:cubicBezTo>
                  <a:cubicBezTo>
                    <a:pt x="2558585" y="166037"/>
                    <a:pt x="2543345" y="154772"/>
                    <a:pt x="2528105" y="143508"/>
                  </a:cubicBezTo>
                </a:path>
              </a:pathLst>
            </a:custGeom>
            <a:noFill/>
            <a:ln w="34925">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DEB5A07F-F7EF-405A-8E60-5A5D6B72FF59}"/>
                </a:ext>
              </a:extLst>
            </p:cNvPr>
            <p:cNvSpPr/>
            <p:nvPr/>
          </p:nvSpPr>
          <p:spPr>
            <a:xfrm>
              <a:off x="7603573" y="3044768"/>
              <a:ext cx="922351" cy="88472"/>
            </a:xfrm>
            <a:custGeom>
              <a:avLst/>
              <a:gdLst>
                <a:gd name="connsiteX0" fmla="*/ 0 w 973613"/>
                <a:gd name="connsiteY0" fmla="*/ 63611 h 112326"/>
                <a:gd name="connsiteX1" fmla="*/ 389614 w 973613"/>
                <a:gd name="connsiteY1" fmla="*/ 111318 h 112326"/>
                <a:gd name="connsiteX2" fmla="*/ 922351 w 973613"/>
                <a:gd name="connsiteY2" fmla="*/ 23854 h 112326"/>
                <a:gd name="connsiteX3" fmla="*/ 922351 w 973613"/>
                <a:gd name="connsiteY3" fmla="*/ 0 h 112326"/>
                <a:gd name="connsiteX0" fmla="*/ 0 w 922351"/>
                <a:gd name="connsiteY0" fmla="*/ 39757 h 88472"/>
                <a:gd name="connsiteX1" fmla="*/ 389614 w 922351"/>
                <a:gd name="connsiteY1" fmla="*/ 87464 h 88472"/>
                <a:gd name="connsiteX2" fmla="*/ 922351 w 922351"/>
                <a:gd name="connsiteY2" fmla="*/ 0 h 88472"/>
              </a:gdLst>
              <a:ahLst/>
              <a:cxnLst>
                <a:cxn ang="0">
                  <a:pos x="connsiteX0" y="connsiteY0"/>
                </a:cxn>
                <a:cxn ang="0">
                  <a:pos x="connsiteX1" y="connsiteY1"/>
                </a:cxn>
                <a:cxn ang="0">
                  <a:pos x="connsiteX2" y="connsiteY2"/>
                </a:cxn>
              </a:cxnLst>
              <a:rect l="l" t="t" r="r" b="b"/>
              <a:pathLst>
                <a:path w="922351" h="88472">
                  <a:moveTo>
                    <a:pt x="0" y="39757"/>
                  </a:moveTo>
                  <a:cubicBezTo>
                    <a:pt x="117944" y="66923"/>
                    <a:pt x="235889" y="94090"/>
                    <a:pt x="389614" y="87464"/>
                  </a:cubicBezTo>
                  <a:cubicBezTo>
                    <a:pt x="543339" y="80838"/>
                    <a:pt x="833561" y="18553"/>
                    <a:pt x="922351" y="0"/>
                  </a:cubicBezTo>
                </a:path>
              </a:pathLst>
            </a:custGeom>
            <a:noFill/>
            <a:ln w="34925">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9950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6A254-5C68-4FB2-A4A7-9B178A3F5C0C}"/>
              </a:ext>
            </a:extLst>
          </p:cNvPr>
          <p:cNvSpPr>
            <a:spLocks noGrp="1"/>
          </p:cNvSpPr>
          <p:nvPr>
            <p:ph type="body" sz="quarter" idx="28"/>
          </p:nvPr>
        </p:nvSpPr>
        <p:spPr>
          <a:xfrm>
            <a:off x="612775" y="914400"/>
            <a:ext cx="7790561" cy="536860"/>
          </a:xfrm>
        </p:spPr>
        <p:txBody>
          <a:bodyPr/>
          <a:lstStyle/>
          <a:p>
            <a:pPr algn="ctr"/>
            <a:r>
              <a:rPr lang="en-US" sz="2800" b="1">
                <a:solidFill>
                  <a:schemeClr val="tx2"/>
                </a:solidFill>
                <a:latin typeface="+mn-lt"/>
              </a:rPr>
              <a:t>Critical Junctures: </a:t>
            </a:r>
            <a:r>
              <a:rPr lang="en-US" sz="2800"/>
              <a:t>Uncontested Innovations</a:t>
            </a:r>
          </a:p>
          <a:p>
            <a:pPr algn="ctr"/>
            <a:endParaRPr lang="en-US" sz="2800"/>
          </a:p>
        </p:txBody>
      </p:sp>
      <p:grpSp>
        <p:nvGrpSpPr>
          <p:cNvPr id="5" name="Group 4">
            <a:extLst>
              <a:ext uri="{FF2B5EF4-FFF2-40B4-BE49-F238E27FC236}">
                <a16:creationId xmlns:a16="http://schemas.microsoft.com/office/drawing/2014/main" id="{CF84AE63-AE4C-4C07-87CB-3BF3E89A47C1}"/>
              </a:ext>
            </a:extLst>
          </p:cNvPr>
          <p:cNvGrpSpPr/>
          <p:nvPr/>
        </p:nvGrpSpPr>
        <p:grpSpPr>
          <a:xfrm>
            <a:off x="1698172" y="1946785"/>
            <a:ext cx="5747656" cy="4339715"/>
            <a:chOff x="2952950" y="3499245"/>
            <a:chExt cx="3354791" cy="2787255"/>
          </a:xfrm>
          <a:solidFill>
            <a:schemeClr val="bg2"/>
          </a:solidFill>
        </p:grpSpPr>
        <p:sp>
          <p:nvSpPr>
            <p:cNvPr id="8" name="Freeform 10">
              <a:extLst>
                <a:ext uri="{FF2B5EF4-FFF2-40B4-BE49-F238E27FC236}">
                  <a16:creationId xmlns:a16="http://schemas.microsoft.com/office/drawing/2014/main" id="{577935D0-4F26-47C7-A571-5995B2EC71DF}"/>
                </a:ext>
              </a:extLst>
            </p:cNvPr>
            <p:cNvSpPr>
              <a:spLocks/>
            </p:cNvSpPr>
            <p:nvPr/>
          </p:nvSpPr>
          <p:spPr bwMode="auto">
            <a:xfrm>
              <a:off x="3118066" y="3788066"/>
              <a:ext cx="3024559" cy="2498434"/>
            </a:xfrm>
            <a:custGeom>
              <a:avLst/>
              <a:gdLst>
                <a:gd name="T0" fmla="*/ 714 w 824"/>
                <a:gd name="T1" fmla="*/ 693 h 736"/>
                <a:gd name="T2" fmla="*/ 664 w 824"/>
                <a:gd name="T3" fmla="*/ 736 h 736"/>
                <a:gd name="T4" fmla="*/ 160 w 824"/>
                <a:gd name="T5" fmla="*/ 736 h 736"/>
                <a:gd name="T6" fmla="*/ 110 w 824"/>
                <a:gd name="T7" fmla="*/ 693 h 736"/>
                <a:gd name="T8" fmla="*/ 0 w 824"/>
                <a:gd name="T9" fmla="*/ 0 h 736"/>
                <a:gd name="T10" fmla="*/ 824 w 824"/>
                <a:gd name="T11" fmla="*/ 0 h 736"/>
                <a:gd name="T12" fmla="*/ 714 w 824"/>
                <a:gd name="T13" fmla="*/ 693 h 736"/>
              </a:gdLst>
              <a:ahLst/>
              <a:cxnLst>
                <a:cxn ang="0">
                  <a:pos x="T0" y="T1"/>
                </a:cxn>
                <a:cxn ang="0">
                  <a:pos x="T2" y="T3"/>
                </a:cxn>
                <a:cxn ang="0">
                  <a:pos x="T4" y="T5"/>
                </a:cxn>
                <a:cxn ang="0">
                  <a:pos x="T6" y="T7"/>
                </a:cxn>
                <a:cxn ang="0">
                  <a:pos x="T8" y="T9"/>
                </a:cxn>
                <a:cxn ang="0">
                  <a:pos x="T10" y="T11"/>
                </a:cxn>
                <a:cxn ang="0">
                  <a:pos x="T12" y="T13"/>
                </a:cxn>
              </a:cxnLst>
              <a:rect l="0" t="0" r="r" b="b"/>
              <a:pathLst>
                <a:path w="824" h="736">
                  <a:moveTo>
                    <a:pt x="714" y="693"/>
                  </a:moveTo>
                  <a:cubicBezTo>
                    <a:pt x="710" y="717"/>
                    <a:pt x="689" y="735"/>
                    <a:pt x="664" y="736"/>
                  </a:cubicBezTo>
                  <a:cubicBezTo>
                    <a:pt x="160" y="736"/>
                    <a:pt x="160" y="736"/>
                    <a:pt x="160" y="736"/>
                  </a:cubicBezTo>
                  <a:cubicBezTo>
                    <a:pt x="135" y="735"/>
                    <a:pt x="114" y="717"/>
                    <a:pt x="110" y="693"/>
                  </a:cubicBezTo>
                  <a:cubicBezTo>
                    <a:pt x="0" y="0"/>
                    <a:pt x="0" y="0"/>
                    <a:pt x="0" y="0"/>
                  </a:cubicBezTo>
                  <a:cubicBezTo>
                    <a:pt x="824" y="0"/>
                    <a:pt x="824" y="0"/>
                    <a:pt x="824" y="0"/>
                  </a:cubicBezTo>
                  <a:lnTo>
                    <a:pt x="714" y="693"/>
                  </a:lnTo>
                  <a:close/>
                </a:path>
              </a:pathLst>
            </a:custGeom>
            <a:solidFill>
              <a:schemeClr val="bg2"/>
            </a:solidFill>
            <a:ln w="38100" cap="flat">
              <a:solidFill>
                <a:schemeClr val="bg2">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Rectangle 11">
              <a:extLst>
                <a:ext uri="{FF2B5EF4-FFF2-40B4-BE49-F238E27FC236}">
                  <a16:creationId xmlns:a16="http://schemas.microsoft.com/office/drawing/2014/main" id="{F08F2FA0-85EE-497D-915F-8BC6D0159122}"/>
                </a:ext>
              </a:extLst>
            </p:cNvPr>
            <p:cNvSpPr>
              <a:spLocks noChangeArrowheads="1"/>
            </p:cNvSpPr>
            <p:nvPr/>
          </p:nvSpPr>
          <p:spPr bwMode="auto">
            <a:xfrm>
              <a:off x="2952950" y="3499245"/>
              <a:ext cx="3354791" cy="277729"/>
            </a:xfrm>
            <a:prstGeom prst="roundRect">
              <a:avLst>
                <a:gd name="adj" fmla="val 41595"/>
              </a:avLst>
            </a:prstGeom>
            <a:solidFill>
              <a:schemeClr val="bg2"/>
            </a:solidFill>
            <a:ln w="38100" cap="flat">
              <a:solidFill>
                <a:schemeClr val="bg2">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Rectangle 1">
            <a:extLst>
              <a:ext uri="{FF2B5EF4-FFF2-40B4-BE49-F238E27FC236}">
                <a16:creationId xmlns:a16="http://schemas.microsoft.com/office/drawing/2014/main" id="{74A4D043-D830-4D3E-B024-6B9C4ABF6ACC}"/>
              </a:ext>
            </a:extLst>
          </p:cNvPr>
          <p:cNvSpPr/>
          <p:nvPr/>
        </p:nvSpPr>
        <p:spPr>
          <a:xfrm>
            <a:off x="2629759" y="2609730"/>
            <a:ext cx="3884481" cy="3196367"/>
          </a:xfrm>
          <a:prstGeom prst="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7013" indent="-227013">
              <a:lnSpc>
                <a:spcPts val="2500"/>
              </a:lnSpc>
              <a:spcBef>
                <a:spcPts val="600"/>
              </a:spcBef>
              <a:spcAft>
                <a:spcPts val="600"/>
              </a:spcAft>
              <a:buFont typeface="Arial" panose="020B0604020202020204" pitchFamily="34" charset="0"/>
              <a:buChar char="•"/>
            </a:pPr>
            <a:r>
              <a:rPr lang="en-US" sz="2300" b="1">
                <a:solidFill>
                  <a:schemeClr val="bg1"/>
                </a:solidFill>
              </a:rPr>
              <a:t>Streamline administrative practices</a:t>
            </a:r>
          </a:p>
          <a:p>
            <a:pPr marL="227013" indent="-227013">
              <a:lnSpc>
                <a:spcPts val="2500"/>
              </a:lnSpc>
              <a:spcBef>
                <a:spcPts val="600"/>
              </a:spcBef>
              <a:spcAft>
                <a:spcPts val="600"/>
              </a:spcAft>
              <a:buFont typeface="Arial" panose="020B0604020202020204" pitchFamily="34" charset="0"/>
              <a:buChar char="•"/>
            </a:pPr>
            <a:r>
              <a:rPr lang="en-US" sz="2300" b="1">
                <a:solidFill>
                  <a:schemeClr val="bg1"/>
                </a:solidFill>
              </a:rPr>
              <a:t>Zoom based/hybrid DGP meetings</a:t>
            </a:r>
          </a:p>
          <a:p>
            <a:pPr marL="227013" indent="-227013">
              <a:lnSpc>
                <a:spcPts val="2500"/>
              </a:lnSpc>
              <a:spcBef>
                <a:spcPts val="600"/>
              </a:spcBef>
              <a:spcAft>
                <a:spcPts val="600"/>
              </a:spcAft>
              <a:buFont typeface="Arial" panose="020B0604020202020204" pitchFamily="34" charset="0"/>
              <a:buChar char="•"/>
            </a:pPr>
            <a:r>
              <a:rPr lang="en-US" sz="2300" b="1">
                <a:solidFill>
                  <a:schemeClr val="bg1"/>
                </a:solidFill>
              </a:rPr>
              <a:t>Digital forms to document student progress</a:t>
            </a:r>
          </a:p>
          <a:p>
            <a:pPr marL="227013" indent="-227013">
              <a:lnSpc>
                <a:spcPts val="2500"/>
              </a:lnSpc>
              <a:spcBef>
                <a:spcPts val="600"/>
              </a:spcBef>
              <a:spcAft>
                <a:spcPts val="600"/>
              </a:spcAft>
              <a:buFont typeface="Arial" panose="020B0604020202020204" pitchFamily="34" charset="0"/>
              <a:buChar char="•"/>
            </a:pPr>
            <a:r>
              <a:rPr lang="en-US" sz="2300" b="1">
                <a:solidFill>
                  <a:schemeClr val="bg1"/>
                </a:solidFill>
              </a:rPr>
              <a:t>Virtual outreach to international applicants</a:t>
            </a:r>
          </a:p>
        </p:txBody>
      </p:sp>
    </p:spTree>
    <p:extLst>
      <p:ext uri="{BB962C8B-B14F-4D97-AF65-F5344CB8AC3E}">
        <p14:creationId xmlns:p14="http://schemas.microsoft.com/office/powerpoint/2010/main" val="4240807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6A254-5C68-4FB2-A4A7-9B178A3F5C0C}"/>
              </a:ext>
            </a:extLst>
          </p:cNvPr>
          <p:cNvSpPr>
            <a:spLocks noGrp="1"/>
          </p:cNvSpPr>
          <p:nvPr>
            <p:ph type="body" sz="quarter" idx="28"/>
          </p:nvPr>
        </p:nvSpPr>
        <p:spPr>
          <a:xfrm>
            <a:off x="625641" y="914401"/>
            <a:ext cx="7916695" cy="548732"/>
          </a:xfrm>
        </p:spPr>
        <p:txBody>
          <a:bodyPr/>
          <a:lstStyle/>
          <a:p>
            <a:pPr algn="ctr"/>
            <a:r>
              <a:rPr lang="en-US" sz="2800" b="1">
                <a:solidFill>
                  <a:schemeClr val="tx2"/>
                </a:solidFill>
                <a:latin typeface="+mn-lt"/>
              </a:rPr>
              <a:t>Critical Junctures: </a:t>
            </a:r>
            <a:r>
              <a:rPr lang="en-US" sz="2800"/>
              <a:t>Contested/resolved Innovation</a:t>
            </a:r>
          </a:p>
        </p:txBody>
      </p:sp>
      <p:grpSp>
        <p:nvGrpSpPr>
          <p:cNvPr id="7" name="Group 6">
            <a:extLst>
              <a:ext uri="{FF2B5EF4-FFF2-40B4-BE49-F238E27FC236}">
                <a16:creationId xmlns:a16="http://schemas.microsoft.com/office/drawing/2014/main" id="{4C302C5E-E002-470C-83D8-E13380EE40BB}"/>
              </a:ext>
            </a:extLst>
          </p:cNvPr>
          <p:cNvGrpSpPr/>
          <p:nvPr/>
        </p:nvGrpSpPr>
        <p:grpSpPr>
          <a:xfrm>
            <a:off x="1698172" y="1960535"/>
            <a:ext cx="5747656" cy="4325963"/>
            <a:chOff x="2952950" y="3508077"/>
            <a:chExt cx="3354791" cy="2778423"/>
          </a:xfrm>
        </p:grpSpPr>
        <p:sp>
          <p:nvSpPr>
            <p:cNvPr id="8" name="Freeform 10">
              <a:extLst>
                <a:ext uri="{FF2B5EF4-FFF2-40B4-BE49-F238E27FC236}">
                  <a16:creationId xmlns:a16="http://schemas.microsoft.com/office/drawing/2014/main" id="{8DE4E666-DB22-4C6A-8E3C-FF6DC2694A4F}"/>
                </a:ext>
              </a:extLst>
            </p:cNvPr>
            <p:cNvSpPr>
              <a:spLocks/>
            </p:cNvSpPr>
            <p:nvPr/>
          </p:nvSpPr>
          <p:spPr bwMode="auto">
            <a:xfrm>
              <a:off x="3118066" y="3788066"/>
              <a:ext cx="3024559" cy="2498434"/>
            </a:xfrm>
            <a:custGeom>
              <a:avLst/>
              <a:gdLst>
                <a:gd name="T0" fmla="*/ 714 w 824"/>
                <a:gd name="T1" fmla="*/ 693 h 736"/>
                <a:gd name="T2" fmla="*/ 664 w 824"/>
                <a:gd name="T3" fmla="*/ 736 h 736"/>
                <a:gd name="T4" fmla="*/ 160 w 824"/>
                <a:gd name="T5" fmla="*/ 736 h 736"/>
                <a:gd name="T6" fmla="*/ 110 w 824"/>
                <a:gd name="T7" fmla="*/ 693 h 736"/>
                <a:gd name="T8" fmla="*/ 0 w 824"/>
                <a:gd name="T9" fmla="*/ 0 h 736"/>
                <a:gd name="T10" fmla="*/ 824 w 824"/>
                <a:gd name="T11" fmla="*/ 0 h 736"/>
                <a:gd name="T12" fmla="*/ 714 w 824"/>
                <a:gd name="T13" fmla="*/ 693 h 736"/>
              </a:gdLst>
              <a:ahLst/>
              <a:cxnLst>
                <a:cxn ang="0">
                  <a:pos x="T0" y="T1"/>
                </a:cxn>
                <a:cxn ang="0">
                  <a:pos x="T2" y="T3"/>
                </a:cxn>
                <a:cxn ang="0">
                  <a:pos x="T4" y="T5"/>
                </a:cxn>
                <a:cxn ang="0">
                  <a:pos x="T6" y="T7"/>
                </a:cxn>
                <a:cxn ang="0">
                  <a:pos x="T8" y="T9"/>
                </a:cxn>
                <a:cxn ang="0">
                  <a:pos x="T10" y="T11"/>
                </a:cxn>
                <a:cxn ang="0">
                  <a:pos x="T12" y="T13"/>
                </a:cxn>
              </a:cxnLst>
              <a:rect l="0" t="0" r="r" b="b"/>
              <a:pathLst>
                <a:path w="824" h="736">
                  <a:moveTo>
                    <a:pt x="714" y="693"/>
                  </a:moveTo>
                  <a:cubicBezTo>
                    <a:pt x="710" y="717"/>
                    <a:pt x="689" y="735"/>
                    <a:pt x="664" y="736"/>
                  </a:cubicBezTo>
                  <a:cubicBezTo>
                    <a:pt x="160" y="736"/>
                    <a:pt x="160" y="736"/>
                    <a:pt x="160" y="736"/>
                  </a:cubicBezTo>
                  <a:cubicBezTo>
                    <a:pt x="135" y="735"/>
                    <a:pt x="114" y="717"/>
                    <a:pt x="110" y="693"/>
                  </a:cubicBezTo>
                  <a:cubicBezTo>
                    <a:pt x="0" y="0"/>
                    <a:pt x="0" y="0"/>
                    <a:pt x="0" y="0"/>
                  </a:cubicBezTo>
                  <a:cubicBezTo>
                    <a:pt x="824" y="0"/>
                    <a:pt x="824" y="0"/>
                    <a:pt x="824" y="0"/>
                  </a:cubicBezTo>
                  <a:lnTo>
                    <a:pt x="714" y="693"/>
                  </a:lnTo>
                  <a:close/>
                </a:path>
              </a:pathLst>
            </a:custGeom>
            <a:solidFill>
              <a:schemeClr val="tx2"/>
            </a:solidFill>
            <a:ln w="38100" cap="flat">
              <a:solidFill>
                <a:schemeClr val="tx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Rectangle 11">
              <a:extLst>
                <a:ext uri="{FF2B5EF4-FFF2-40B4-BE49-F238E27FC236}">
                  <a16:creationId xmlns:a16="http://schemas.microsoft.com/office/drawing/2014/main" id="{BB13D6EF-3F6D-4198-A275-7663F45D1321}"/>
                </a:ext>
              </a:extLst>
            </p:cNvPr>
            <p:cNvSpPr>
              <a:spLocks noChangeArrowheads="1"/>
            </p:cNvSpPr>
            <p:nvPr/>
          </p:nvSpPr>
          <p:spPr bwMode="auto">
            <a:xfrm>
              <a:off x="2952950" y="3508077"/>
              <a:ext cx="3354791" cy="277729"/>
            </a:xfrm>
            <a:prstGeom prst="roundRect">
              <a:avLst>
                <a:gd name="adj" fmla="val 41595"/>
              </a:avLst>
            </a:prstGeom>
            <a:solidFill>
              <a:schemeClr val="tx2"/>
            </a:solidFill>
            <a:ln w="38100" cap="flat">
              <a:solidFill>
                <a:schemeClr val="tx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Rectangle 9">
            <a:extLst>
              <a:ext uri="{FF2B5EF4-FFF2-40B4-BE49-F238E27FC236}">
                <a16:creationId xmlns:a16="http://schemas.microsoft.com/office/drawing/2014/main" id="{AFA13E30-E8E9-404B-B85A-0B7ADAF9A1C0}"/>
              </a:ext>
            </a:extLst>
          </p:cNvPr>
          <p:cNvSpPr/>
          <p:nvPr/>
        </p:nvSpPr>
        <p:spPr>
          <a:xfrm>
            <a:off x="2629759" y="2533335"/>
            <a:ext cx="3884481" cy="3331029"/>
          </a:xfrm>
          <a:prstGeom prst="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7013" indent="-227013">
              <a:lnSpc>
                <a:spcPts val="2500"/>
              </a:lnSpc>
              <a:spcBef>
                <a:spcPts val="500"/>
              </a:spcBef>
              <a:spcAft>
                <a:spcPts val="500"/>
              </a:spcAft>
              <a:buFont typeface="Arial" panose="020B0604020202020204" pitchFamily="34" charset="0"/>
              <a:buChar char="•"/>
            </a:pPr>
            <a:r>
              <a:rPr lang="en-US" sz="2300" b="1">
                <a:solidFill>
                  <a:schemeClr val="bg1"/>
                </a:solidFill>
              </a:rPr>
              <a:t>Adoption of Whole File Review in admissions</a:t>
            </a:r>
          </a:p>
          <a:p>
            <a:pPr marL="227013" indent="-227013">
              <a:lnSpc>
                <a:spcPts val="2500"/>
              </a:lnSpc>
              <a:spcBef>
                <a:spcPts val="500"/>
              </a:spcBef>
              <a:spcAft>
                <a:spcPts val="500"/>
              </a:spcAft>
              <a:buFont typeface="Arial" panose="020B0604020202020204" pitchFamily="34" charset="0"/>
              <a:buChar char="•"/>
            </a:pPr>
            <a:r>
              <a:rPr lang="en-US" sz="2300" b="1">
                <a:solidFill>
                  <a:schemeClr val="bg1"/>
                </a:solidFill>
              </a:rPr>
              <a:t>Virtual orientations; virtual office hours</a:t>
            </a:r>
          </a:p>
          <a:p>
            <a:pPr marL="227013" indent="-227013">
              <a:lnSpc>
                <a:spcPts val="2500"/>
              </a:lnSpc>
              <a:spcBef>
                <a:spcPts val="500"/>
              </a:spcBef>
              <a:spcAft>
                <a:spcPts val="500"/>
              </a:spcAft>
              <a:buFont typeface="Arial" panose="020B0604020202020204" pitchFamily="34" charset="0"/>
              <a:buChar char="•"/>
            </a:pPr>
            <a:r>
              <a:rPr lang="en-US" sz="2300" b="1">
                <a:solidFill>
                  <a:schemeClr val="bg1"/>
                </a:solidFill>
              </a:rPr>
              <a:t>Virtual final dissertations defense standing option, if consensus </a:t>
            </a:r>
          </a:p>
          <a:p>
            <a:pPr marL="227013" indent="-227013">
              <a:lnSpc>
                <a:spcPts val="2500"/>
              </a:lnSpc>
              <a:spcBef>
                <a:spcPts val="500"/>
              </a:spcBef>
              <a:spcAft>
                <a:spcPts val="500"/>
              </a:spcAft>
              <a:buFont typeface="Arial" panose="020B0604020202020204" pitchFamily="34" charset="0"/>
              <a:buChar char="•"/>
            </a:pPr>
            <a:r>
              <a:rPr lang="en-US" sz="2300" b="1">
                <a:solidFill>
                  <a:schemeClr val="bg1"/>
                </a:solidFill>
              </a:rPr>
              <a:t>Priority on mental health and wellness</a:t>
            </a:r>
          </a:p>
        </p:txBody>
      </p:sp>
    </p:spTree>
    <p:extLst>
      <p:ext uri="{BB962C8B-B14F-4D97-AF65-F5344CB8AC3E}">
        <p14:creationId xmlns:p14="http://schemas.microsoft.com/office/powerpoint/2010/main" val="2631989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11">
            <a:extLst>
              <a:ext uri="{FF2B5EF4-FFF2-40B4-BE49-F238E27FC236}">
                <a16:creationId xmlns:a16="http://schemas.microsoft.com/office/drawing/2014/main" id="{AD7CFE12-7AA7-480A-89C7-EE351755D8DA}"/>
              </a:ext>
            </a:extLst>
          </p:cNvPr>
          <p:cNvSpPr>
            <a:spLocks noEditPoints="1"/>
          </p:cNvSpPr>
          <p:nvPr/>
        </p:nvSpPr>
        <p:spPr bwMode="auto">
          <a:xfrm rot="400716">
            <a:off x="5526169" y="2940737"/>
            <a:ext cx="504283" cy="874916"/>
          </a:xfrm>
          <a:custGeom>
            <a:avLst/>
            <a:gdLst>
              <a:gd name="T0" fmla="*/ 51 w 151"/>
              <a:gd name="T1" fmla="*/ 173 h 250"/>
              <a:gd name="T2" fmla="*/ 56 w 151"/>
              <a:gd name="T3" fmla="*/ 136 h 250"/>
              <a:gd name="T4" fmla="*/ 77 w 151"/>
              <a:gd name="T5" fmla="*/ 108 h 250"/>
              <a:gd name="T6" fmla="*/ 98 w 151"/>
              <a:gd name="T7" fmla="*/ 86 h 250"/>
              <a:gd name="T8" fmla="*/ 103 w 151"/>
              <a:gd name="T9" fmla="*/ 68 h 250"/>
              <a:gd name="T10" fmla="*/ 76 w 151"/>
              <a:gd name="T11" fmla="*/ 40 h 250"/>
              <a:gd name="T12" fmla="*/ 57 w 151"/>
              <a:gd name="T13" fmla="*/ 48 h 250"/>
              <a:gd name="T14" fmla="*/ 49 w 151"/>
              <a:gd name="T15" fmla="*/ 69 h 250"/>
              <a:gd name="T16" fmla="*/ 0 w 151"/>
              <a:gd name="T17" fmla="*/ 69 h 250"/>
              <a:gd name="T18" fmla="*/ 21 w 151"/>
              <a:gd name="T19" fmla="*/ 19 h 250"/>
              <a:gd name="T20" fmla="*/ 76 w 151"/>
              <a:gd name="T21" fmla="*/ 0 h 250"/>
              <a:gd name="T22" fmla="*/ 132 w 151"/>
              <a:gd name="T23" fmla="*/ 18 h 250"/>
              <a:gd name="T24" fmla="*/ 151 w 151"/>
              <a:gd name="T25" fmla="*/ 66 h 250"/>
              <a:gd name="T26" fmla="*/ 145 w 151"/>
              <a:gd name="T27" fmla="*/ 93 h 250"/>
              <a:gd name="T28" fmla="*/ 123 w 151"/>
              <a:gd name="T29" fmla="*/ 121 h 250"/>
              <a:gd name="T30" fmla="*/ 109 w 151"/>
              <a:gd name="T31" fmla="*/ 134 h 250"/>
              <a:gd name="T32" fmla="*/ 94 w 151"/>
              <a:gd name="T33" fmla="*/ 163 h 250"/>
              <a:gd name="T34" fmla="*/ 94 w 151"/>
              <a:gd name="T35" fmla="*/ 173 h 250"/>
              <a:gd name="T36" fmla="*/ 51 w 151"/>
              <a:gd name="T37" fmla="*/ 173 h 250"/>
              <a:gd name="T38" fmla="*/ 46 w 151"/>
              <a:gd name="T39" fmla="*/ 225 h 250"/>
              <a:gd name="T40" fmla="*/ 53 w 151"/>
              <a:gd name="T41" fmla="*/ 206 h 250"/>
              <a:gd name="T42" fmla="*/ 73 w 151"/>
              <a:gd name="T43" fmla="*/ 199 h 250"/>
              <a:gd name="T44" fmla="*/ 93 w 151"/>
              <a:gd name="T45" fmla="*/ 206 h 250"/>
              <a:gd name="T46" fmla="*/ 100 w 151"/>
              <a:gd name="T47" fmla="*/ 225 h 250"/>
              <a:gd name="T48" fmla="*/ 93 w 151"/>
              <a:gd name="T49" fmla="*/ 243 h 250"/>
              <a:gd name="T50" fmla="*/ 73 w 151"/>
              <a:gd name="T51" fmla="*/ 250 h 250"/>
              <a:gd name="T52" fmla="*/ 53 w 151"/>
              <a:gd name="T53" fmla="*/ 243 h 250"/>
              <a:gd name="T54" fmla="*/ 46 w 151"/>
              <a:gd name="T55" fmla="*/ 22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1" h="250">
                <a:moveTo>
                  <a:pt x="51" y="173"/>
                </a:moveTo>
                <a:cubicBezTo>
                  <a:pt x="51" y="158"/>
                  <a:pt x="53" y="145"/>
                  <a:pt x="56" y="136"/>
                </a:cubicBezTo>
                <a:cubicBezTo>
                  <a:pt x="60" y="127"/>
                  <a:pt x="67" y="117"/>
                  <a:pt x="77" y="108"/>
                </a:cubicBezTo>
                <a:cubicBezTo>
                  <a:pt x="87" y="99"/>
                  <a:pt x="94" y="92"/>
                  <a:pt x="98" y="86"/>
                </a:cubicBezTo>
                <a:cubicBezTo>
                  <a:pt x="101" y="81"/>
                  <a:pt x="103" y="75"/>
                  <a:pt x="103" y="68"/>
                </a:cubicBezTo>
                <a:cubicBezTo>
                  <a:pt x="103" y="50"/>
                  <a:pt x="94" y="40"/>
                  <a:pt x="76" y="40"/>
                </a:cubicBezTo>
                <a:cubicBezTo>
                  <a:pt x="68" y="40"/>
                  <a:pt x="61" y="43"/>
                  <a:pt x="57" y="48"/>
                </a:cubicBezTo>
                <a:cubicBezTo>
                  <a:pt x="52" y="53"/>
                  <a:pt x="49" y="60"/>
                  <a:pt x="49" y="69"/>
                </a:cubicBezTo>
                <a:cubicBezTo>
                  <a:pt x="0" y="69"/>
                  <a:pt x="0" y="69"/>
                  <a:pt x="0" y="69"/>
                </a:cubicBezTo>
                <a:cubicBezTo>
                  <a:pt x="0" y="47"/>
                  <a:pt x="7" y="31"/>
                  <a:pt x="21" y="19"/>
                </a:cubicBezTo>
                <a:cubicBezTo>
                  <a:pt x="34" y="6"/>
                  <a:pt x="53" y="0"/>
                  <a:pt x="76" y="0"/>
                </a:cubicBezTo>
                <a:cubicBezTo>
                  <a:pt x="100" y="0"/>
                  <a:pt x="119" y="6"/>
                  <a:pt x="132" y="18"/>
                </a:cubicBezTo>
                <a:cubicBezTo>
                  <a:pt x="145" y="29"/>
                  <a:pt x="151" y="45"/>
                  <a:pt x="151" y="66"/>
                </a:cubicBezTo>
                <a:cubicBezTo>
                  <a:pt x="151" y="76"/>
                  <a:pt x="149" y="85"/>
                  <a:pt x="145" y="93"/>
                </a:cubicBezTo>
                <a:cubicBezTo>
                  <a:pt x="141" y="102"/>
                  <a:pt x="133" y="111"/>
                  <a:pt x="123" y="121"/>
                </a:cubicBezTo>
                <a:cubicBezTo>
                  <a:pt x="109" y="134"/>
                  <a:pt x="109" y="134"/>
                  <a:pt x="109" y="134"/>
                </a:cubicBezTo>
                <a:cubicBezTo>
                  <a:pt x="100" y="143"/>
                  <a:pt x="96" y="152"/>
                  <a:pt x="94" y="163"/>
                </a:cubicBezTo>
                <a:cubicBezTo>
                  <a:pt x="94" y="173"/>
                  <a:pt x="94" y="173"/>
                  <a:pt x="94" y="173"/>
                </a:cubicBezTo>
                <a:lnTo>
                  <a:pt x="51" y="173"/>
                </a:lnTo>
                <a:close/>
                <a:moveTo>
                  <a:pt x="46" y="225"/>
                </a:moveTo>
                <a:cubicBezTo>
                  <a:pt x="46" y="217"/>
                  <a:pt x="48" y="211"/>
                  <a:pt x="53" y="206"/>
                </a:cubicBezTo>
                <a:cubicBezTo>
                  <a:pt x="59" y="202"/>
                  <a:pt x="65" y="199"/>
                  <a:pt x="73" y="199"/>
                </a:cubicBezTo>
                <a:cubicBezTo>
                  <a:pt x="81" y="199"/>
                  <a:pt x="88" y="202"/>
                  <a:pt x="93" y="206"/>
                </a:cubicBezTo>
                <a:cubicBezTo>
                  <a:pt x="98" y="211"/>
                  <a:pt x="100" y="217"/>
                  <a:pt x="100" y="225"/>
                </a:cubicBezTo>
                <a:cubicBezTo>
                  <a:pt x="100" y="232"/>
                  <a:pt x="98" y="238"/>
                  <a:pt x="93" y="243"/>
                </a:cubicBezTo>
                <a:cubicBezTo>
                  <a:pt x="88" y="248"/>
                  <a:pt x="81" y="250"/>
                  <a:pt x="73" y="250"/>
                </a:cubicBezTo>
                <a:cubicBezTo>
                  <a:pt x="65" y="250"/>
                  <a:pt x="58" y="248"/>
                  <a:pt x="53" y="243"/>
                </a:cubicBezTo>
                <a:cubicBezTo>
                  <a:pt x="48" y="238"/>
                  <a:pt x="46" y="232"/>
                  <a:pt x="46" y="225"/>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1">
            <a:extLst>
              <a:ext uri="{FF2B5EF4-FFF2-40B4-BE49-F238E27FC236}">
                <a16:creationId xmlns:a16="http://schemas.microsoft.com/office/drawing/2014/main" id="{F169D22F-F07D-4197-92E8-2BEA9942D62F}"/>
              </a:ext>
            </a:extLst>
          </p:cNvPr>
          <p:cNvSpPr>
            <a:spLocks noEditPoints="1"/>
          </p:cNvSpPr>
          <p:nvPr/>
        </p:nvSpPr>
        <p:spPr bwMode="auto">
          <a:xfrm rot="20269026">
            <a:off x="3461852" y="3105859"/>
            <a:ext cx="800475" cy="1335610"/>
          </a:xfrm>
          <a:custGeom>
            <a:avLst/>
            <a:gdLst>
              <a:gd name="T0" fmla="*/ 51 w 151"/>
              <a:gd name="T1" fmla="*/ 173 h 250"/>
              <a:gd name="T2" fmla="*/ 56 w 151"/>
              <a:gd name="T3" fmla="*/ 136 h 250"/>
              <a:gd name="T4" fmla="*/ 77 w 151"/>
              <a:gd name="T5" fmla="*/ 108 h 250"/>
              <a:gd name="T6" fmla="*/ 98 w 151"/>
              <a:gd name="T7" fmla="*/ 86 h 250"/>
              <a:gd name="T8" fmla="*/ 103 w 151"/>
              <a:gd name="T9" fmla="*/ 68 h 250"/>
              <a:gd name="T10" fmla="*/ 76 w 151"/>
              <a:gd name="T11" fmla="*/ 40 h 250"/>
              <a:gd name="T12" fmla="*/ 57 w 151"/>
              <a:gd name="T13" fmla="*/ 48 h 250"/>
              <a:gd name="T14" fmla="*/ 49 w 151"/>
              <a:gd name="T15" fmla="*/ 69 h 250"/>
              <a:gd name="T16" fmla="*/ 0 w 151"/>
              <a:gd name="T17" fmla="*/ 69 h 250"/>
              <a:gd name="T18" fmla="*/ 21 w 151"/>
              <a:gd name="T19" fmla="*/ 19 h 250"/>
              <a:gd name="T20" fmla="*/ 76 w 151"/>
              <a:gd name="T21" fmla="*/ 0 h 250"/>
              <a:gd name="T22" fmla="*/ 132 w 151"/>
              <a:gd name="T23" fmla="*/ 18 h 250"/>
              <a:gd name="T24" fmla="*/ 151 w 151"/>
              <a:gd name="T25" fmla="*/ 66 h 250"/>
              <a:gd name="T26" fmla="*/ 145 w 151"/>
              <a:gd name="T27" fmla="*/ 93 h 250"/>
              <a:gd name="T28" fmla="*/ 123 w 151"/>
              <a:gd name="T29" fmla="*/ 121 h 250"/>
              <a:gd name="T30" fmla="*/ 109 w 151"/>
              <a:gd name="T31" fmla="*/ 134 h 250"/>
              <a:gd name="T32" fmla="*/ 94 w 151"/>
              <a:gd name="T33" fmla="*/ 163 h 250"/>
              <a:gd name="T34" fmla="*/ 94 w 151"/>
              <a:gd name="T35" fmla="*/ 173 h 250"/>
              <a:gd name="T36" fmla="*/ 51 w 151"/>
              <a:gd name="T37" fmla="*/ 173 h 250"/>
              <a:gd name="T38" fmla="*/ 46 w 151"/>
              <a:gd name="T39" fmla="*/ 225 h 250"/>
              <a:gd name="T40" fmla="*/ 53 w 151"/>
              <a:gd name="T41" fmla="*/ 206 h 250"/>
              <a:gd name="T42" fmla="*/ 73 w 151"/>
              <a:gd name="T43" fmla="*/ 199 h 250"/>
              <a:gd name="T44" fmla="*/ 93 w 151"/>
              <a:gd name="T45" fmla="*/ 206 h 250"/>
              <a:gd name="T46" fmla="*/ 100 w 151"/>
              <a:gd name="T47" fmla="*/ 225 h 250"/>
              <a:gd name="T48" fmla="*/ 93 w 151"/>
              <a:gd name="T49" fmla="*/ 243 h 250"/>
              <a:gd name="T50" fmla="*/ 73 w 151"/>
              <a:gd name="T51" fmla="*/ 250 h 250"/>
              <a:gd name="T52" fmla="*/ 53 w 151"/>
              <a:gd name="T53" fmla="*/ 243 h 250"/>
              <a:gd name="T54" fmla="*/ 46 w 151"/>
              <a:gd name="T55" fmla="*/ 22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1" h="250">
                <a:moveTo>
                  <a:pt x="51" y="173"/>
                </a:moveTo>
                <a:cubicBezTo>
                  <a:pt x="51" y="158"/>
                  <a:pt x="53" y="145"/>
                  <a:pt x="56" y="136"/>
                </a:cubicBezTo>
                <a:cubicBezTo>
                  <a:pt x="60" y="127"/>
                  <a:pt x="67" y="117"/>
                  <a:pt x="77" y="108"/>
                </a:cubicBezTo>
                <a:cubicBezTo>
                  <a:pt x="87" y="99"/>
                  <a:pt x="94" y="92"/>
                  <a:pt x="98" y="86"/>
                </a:cubicBezTo>
                <a:cubicBezTo>
                  <a:pt x="101" y="81"/>
                  <a:pt x="103" y="75"/>
                  <a:pt x="103" y="68"/>
                </a:cubicBezTo>
                <a:cubicBezTo>
                  <a:pt x="103" y="50"/>
                  <a:pt x="94" y="40"/>
                  <a:pt x="76" y="40"/>
                </a:cubicBezTo>
                <a:cubicBezTo>
                  <a:pt x="68" y="40"/>
                  <a:pt x="61" y="43"/>
                  <a:pt x="57" y="48"/>
                </a:cubicBezTo>
                <a:cubicBezTo>
                  <a:pt x="52" y="53"/>
                  <a:pt x="49" y="60"/>
                  <a:pt x="49" y="69"/>
                </a:cubicBezTo>
                <a:cubicBezTo>
                  <a:pt x="0" y="69"/>
                  <a:pt x="0" y="69"/>
                  <a:pt x="0" y="69"/>
                </a:cubicBezTo>
                <a:cubicBezTo>
                  <a:pt x="0" y="47"/>
                  <a:pt x="7" y="31"/>
                  <a:pt x="21" y="19"/>
                </a:cubicBezTo>
                <a:cubicBezTo>
                  <a:pt x="34" y="6"/>
                  <a:pt x="53" y="0"/>
                  <a:pt x="76" y="0"/>
                </a:cubicBezTo>
                <a:cubicBezTo>
                  <a:pt x="100" y="0"/>
                  <a:pt x="119" y="6"/>
                  <a:pt x="132" y="18"/>
                </a:cubicBezTo>
                <a:cubicBezTo>
                  <a:pt x="145" y="29"/>
                  <a:pt x="151" y="45"/>
                  <a:pt x="151" y="66"/>
                </a:cubicBezTo>
                <a:cubicBezTo>
                  <a:pt x="151" y="76"/>
                  <a:pt x="149" y="85"/>
                  <a:pt x="145" y="93"/>
                </a:cubicBezTo>
                <a:cubicBezTo>
                  <a:pt x="141" y="102"/>
                  <a:pt x="133" y="111"/>
                  <a:pt x="123" y="121"/>
                </a:cubicBezTo>
                <a:cubicBezTo>
                  <a:pt x="109" y="134"/>
                  <a:pt x="109" y="134"/>
                  <a:pt x="109" y="134"/>
                </a:cubicBezTo>
                <a:cubicBezTo>
                  <a:pt x="100" y="143"/>
                  <a:pt x="96" y="152"/>
                  <a:pt x="94" y="163"/>
                </a:cubicBezTo>
                <a:cubicBezTo>
                  <a:pt x="94" y="173"/>
                  <a:pt x="94" y="173"/>
                  <a:pt x="94" y="173"/>
                </a:cubicBezTo>
                <a:lnTo>
                  <a:pt x="51" y="173"/>
                </a:lnTo>
                <a:close/>
                <a:moveTo>
                  <a:pt x="46" y="225"/>
                </a:moveTo>
                <a:cubicBezTo>
                  <a:pt x="46" y="217"/>
                  <a:pt x="48" y="211"/>
                  <a:pt x="53" y="206"/>
                </a:cubicBezTo>
                <a:cubicBezTo>
                  <a:pt x="59" y="202"/>
                  <a:pt x="65" y="199"/>
                  <a:pt x="73" y="199"/>
                </a:cubicBezTo>
                <a:cubicBezTo>
                  <a:pt x="81" y="199"/>
                  <a:pt x="88" y="202"/>
                  <a:pt x="93" y="206"/>
                </a:cubicBezTo>
                <a:cubicBezTo>
                  <a:pt x="98" y="211"/>
                  <a:pt x="100" y="217"/>
                  <a:pt x="100" y="225"/>
                </a:cubicBezTo>
                <a:cubicBezTo>
                  <a:pt x="100" y="232"/>
                  <a:pt x="98" y="238"/>
                  <a:pt x="93" y="243"/>
                </a:cubicBezTo>
                <a:cubicBezTo>
                  <a:pt x="88" y="248"/>
                  <a:pt x="81" y="250"/>
                  <a:pt x="73" y="250"/>
                </a:cubicBezTo>
                <a:cubicBezTo>
                  <a:pt x="65" y="250"/>
                  <a:pt x="58" y="248"/>
                  <a:pt x="53" y="243"/>
                </a:cubicBezTo>
                <a:cubicBezTo>
                  <a:pt x="48" y="238"/>
                  <a:pt x="46" y="232"/>
                  <a:pt x="46" y="225"/>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065574D5-9FA6-42CA-B6D8-9529CACAB4C5}"/>
              </a:ext>
            </a:extLst>
          </p:cNvPr>
          <p:cNvSpPr>
            <a:spLocks noEditPoints="1"/>
          </p:cNvSpPr>
          <p:nvPr/>
        </p:nvSpPr>
        <p:spPr bwMode="auto">
          <a:xfrm rot="601139">
            <a:off x="4541325" y="2186075"/>
            <a:ext cx="1024839" cy="1709967"/>
          </a:xfrm>
          <a:custGeom>
            <a:avLst/>
            <a:gdLst>
              <a:gd name="T0" fmla="*/ 51 w 151"/>
              <a:gd name="T1" fmla="*/ 173 h 250"/>
              <a:gd name="T2" fmla="*/ 56 w 151"/>
              <a:gd name="T3" fmla="*/ 136 h 250"/>
              <a:gd name="T4" fmla="*/ 77 w 151"/>
              <a:gd name="T5" fmla="*/ 108 h 250"/>
              <a:gd name="T6" fmla="*/ 98 w 151"/>
              <a:gd name="T7" fmla="*/ 86 h 250"/>
              <a:gd name="T8" fmla="*/ 103 w 151"/>
              <a:gd name="T9" fmla="*/ 68 h 250"/>
              <a:gd name="T10" fmla="*/ 76 w 151"/>
              <a:gd name="T11" fmla="*/ 40 h 250"/>
              <a:gd name="T12" fmla="*/ 57 w 151"/>
              <a:gd name="T13" fmla="*/ 48 h 250"/>
              <a:gd name="T14" fmla="*/ 49 w 151"/>
              <a:gd name="T15" fmla="*/ 69 h 250"/>
              <a:gd name="T16" fmla="*/ 0 w 151"/>
              <a:gd name="T17" fmla="*/ 69 h 250"/>
              <a:gd name="T18" fmla="*/ 21 w 151"/>
              <a:gd name="T19" fmla="*/ 19 h 250"/>
              <a:gd name="T20" fmla="*/ 76 w 151"/>
              <a:gd name="T21" fmla="*/ 0 h 250"/>
              <a:gd name="T22" fmla="*/ 132 w 151"/>
              <a:gd name="T23" fmla="*/ 18 h 250"/>
              <a:gd name="T24" fmla="*/ 151 w 151"/>
              <a:gd name="T25" fmla="*/ 66 h 250"/>
              <a:gd name="T26" fmla="*/ 145 w 151"/>
              <a:gd name="T27" fmla="*/ 93 h 250"/>
              <a:gd name="T28" fmla="*/ 123 w 151"/>
              <a:gd name="T29" fmla="*/ 121 h 250"/>
              <a:gd name="T30" fmla="*/ 109 w 151"/>
              <a:gd name="T31" fmla="*/ 134 h 250"/>
              <a:gd name="T32" fmla="*/ 94 w 151"/>
              <a:gd name="T33" fmla="*/ 163 h 250"/>
              <a:gd name="T34" fmla="*/ 94 w 151"/>
              <a:gd name="T35" fmla="*/ 173 h 250"/>
              <a:gd name="T36" fmla="*/ 51 w 151"/>
              <a:gd name="T37" fmla="*/ 173 h 250"/>
              <a:gd name="T38" fmla="*/ 46 w 151"/>
              <a:gd name="T39" fmla="*/ 225 h 250"/>
              <a:gd name="T40" fmla="*/ 53 w 151"/>
              <a:gd name="T41" fmla="*/ 206 h 250"/>
              <a:gd name="T42" fmla="*/ 73 w 151"/>
              <a:gd name="T43" fmla="*/ 199 h 250"/>
              <a:gd name="T44" fmla="*/ 93 w 151"/>
              <a:gd name="T45" fmla="*/ 206 h 250"/>
              <a:gd name="T46" fmla="*/ 100 w 151"/>
              <a:gd name="T47" fmla="*/ 225 h 250"/>
              <a:gd name="T48" fmla="*/ 93 w 151"/>
              <a:gd name="T49" fmla="*/ 243 h 250"/>
              <a:gd name="T50" fmla="*/ 73 w 151"/>
              <a:gd name="T51" fmla="*/ 250 h 250"/>
              <a:gd name="T52" fmla="*/ 53 w 151"/>
              <a:gd name="T53" fmla="*/ 243 h 250"/>
              <a:gd name="T54" fmla="*/ 46 w 151"/>
              <a:gd name="T55" fmla="*/ 22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1" h="250">
                <a:moveTo>
                  <a:pt x="51" y="173"/>
                </a:moveTo>
                <a:cubicBezTo>
                  <a:pt x="51" y="158"/>
                  <a:pt x="53" y="145"/>
                  <a:pt x="56" y="136"/>
                </a:cubicBezTo>
                <a:cubicBezTo>
                  <a:pt x="60" y="127"/>
                  <a:pt x="67" y="117"/>
                  <a:pt x="77" y="108"/>
                </a:cubicBezTo>
                <a:cubicBezTo>
                  <a:pt x="87" y="99"/>
                  <a:pt x="94" y="92"/>
                  <a:pt x="98" y="86"/>
                </a:cubicBezTo>
                <a:cubicBezTo>
                  <a:pt x="101" y="81"/>
                  <a:pt x="103" y="75"/>
                  <a:pt x="103" y="68"/>
                </a:cubicBezTo>
                <a:cubicBezTo>
                  <a:pt x="103" y="50"/>
                  <a:pt x="94" y="40"/>
                  <a:pt x="76" y="40"/>
                </a:cubicBezTo>
                <a:cubicBezTo>
                  <a:pt x="68" y="40"/>
                  <a:pt x="61" y="43"/>
                  <a:pt x="57" y="48"/>
                </a:cubicBezTo>
                <a:cubicBezTo>
                  <a:pt x="52" y="53"/>
                  <a:pt x="49" y="60"/>
                  <a:pt x="49" y="69"/>
                </a:cubicBezTo>
                <a:cubicBezTo>
                  <a:pt x="0" y="69"/>
                  <a:pt x="0" y="69"/>
                  <a:pt x="0" y="69"/>
                </a:cubicBezTo>
                <a:cubicBezTo>
                  <a:pt x="0" y="47"/>
                  <a:pt x="7" y="31"/>
                  <a:pt x="21" y="19"/>
                </a:cubicBezTo>
                <a:cubicBezTo>
                  <a:pt x="34" y="6"/>
                  <a:pt x="53" y="0"/>
                  <a:pt x="76" y="0"/>
                </a:cubicBezTo>
                <a:cubicBezTo>
                  <a:pt x="100" y="0"/>
                  <a:pt x="119" y="6"/>
                  <a:pt x="132" y="18"/>
                </a:cubicBezTo>
                <a:cubicBezTo>
                  <a:pt x="145" y="29"/>
                  <a:pt x="151" y="45"/>
                  <a:pt x="151" y="66"/>
                </a:cubicBezTo>
                <a:cubicBezTo>
                  <a:pt x="151" y="76"/>
                  <a:pt x="149" y="85"/>
                  <a:pt x="145" y="93"/>
                </a:cubicBezTo>
                <a:cubicBezTo>
                  <a:pt x="141" y="102"/>
                  <a:pt x="133" y="111"/>
                  <a:pt x="123" y="121"/>
                </a:cubicBezTo>
                <a:cubicBezTo>
                  <a:pt x="109" y="134"/>
                  <a:pt x="109" y="134"/>
                  <a:pt x="109" y="134"/>
                </a:cubicBezTo>
                <a:cubicBezTo>
                  <a:pt x="100" y="143"/>
                  <a:pt x="96" y="152"/>
                  <a:pt x="94" y="163"/>
                </a:cubicBezTo>
                <a:cubicBezTo>
                  <a:pt x="94" y="173"/>
                  <a:pt x="94" y="173"/>
                  <a:pt x="94" y="173"/>
                </a:cubicBezTo>
                <a:lnTo>
                  <a:pt x="51" y="173"/>
                </a:lnTo>
                <a:close/>
                <a:moveTo>
                  <a:pt x="46" y="225"/>
                </a:moveTo>
                <a:cubicBezTo>
                  <a:pt x="46" y="217"/>
                  <a:pt x="48" y="211"/>
                  <a:pt x="53" y="206"/>
                </a:cubicBezTo>
                <a:cubicBezTo>
                  <a:pt x="59" y="202"/>
                  <a:pt x="65" y="199"/>
                  <a:pt x="73" y="199"/>
                </a:cubicBezTo>
                <a:cubicBezTo>
                  <a:pt x="81" y="199"/>
                  <a:pt x="88" y="202"/>
                  <a:pt x="93" y="206"/>
                </a:cubicBezTo>
                <a:cubicBezTo>
                  <a:pt x="98" y="211"/>
                  <a:pt x="100" y="217"/>
                  <a:pt x="100" y="225"/>
                </a:cubicBezTo>
                <a:cubicBezTo>
                  <a:pt x="100" y="232"/>
                  <a:pt x="98" y="238"/>
                  <a:pt x="93" y="243"/>
                </a:cubicBezTo>
                <a:cubicBezTo>
                  <a:pt x="88" y="248"/>
                  <a:pt x="81" y="250"/>
                  <a:pt x="73" y="250"/>
                </a:cubicBezTo>
                <a:cubicBezTo>
                  <a:pt x="65" y="250"/>
                  <a:pt x="58" y="248"/>
                  <a:pt x="53" y="243"/>
                </a:cubicBezTo>
                <a:cubicBezTo>
                  <a:pt x="48" y="238"/>
                  <a:pt x="46" y="232"/>
                  <a:pt x="46" y="225"/>
                </a:cubicBezTo>
                <a:close/>
              </a:path>
            </a:pathLst>
          </a:custGeom>
          <a:solidFill>
            <a:srgbClr val="DEDAD8"/>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 Placeholder 2">
            <a:extLst>
              <a:ext uri="{FF2B5EF4-FFF2-40B4-BE49-F238E27FC236}">
                <a16:creationId xmlns:a16="http://schemas.microsoft.com/office/drawing/2014/main" id="{0F46A254-5C68-4FB2-A4A7-9B178A3F5C0C}"/>
              </a:ext>
            </a:extLst>
          </p:cNvPr>
          <p:cNvSpPr>
            <a:spLocks noGrp="1"/>
          </p:cNvSpPr>
          <p:nvPr>
            <p:ph type="body" sz="quarter" idx="28"/>
          </p:nvPr>
        </p:nvSpPr>
        <p:spPr>
          <a:xfrm>
            <a:off x="612775" y="914401"/>
            <a:ext cx="7790561" cy="475166"/>
          </a:xfrm>
        </p:spPr>
        <p:txBody>
          <a:bodyPr/>
          <a:lstStyle/>
          <a:p>
            <a:pPr algn="ctr"/>
            <a:r>
              <a:rPr lang="en-US" sz="2800" b="1">
                <a:solidFill>
                  <a:schemeClr val="tx2"/>
                </a:solidFill>
                <a:latin typeface="+mn-lt"/>
              </a:rPr>
              <a:t>Critical Junctures: </a:t>
            </a:r>
            <a:r>
              <a:rPr lang="en-US" sz="2800"/>
              <a:t>Unresolved Issues</a:t>
            </a:r>
          </a:p>
        </p:txBody>
      </p:sp>
      <p:grpSp>
        <p:nvGrpSpPr>
          <p:cNvPr id="41" name="Group 40">
            <a:extLst>
              <a:ext uri="{FF2B5EF4-FFF2-40B4-BE49-F238E27FC236}">
                <a16:creationId xmlns:a16="http://schemas.microsoft.com/office/drawing/2014/main" id="{7AFB70AD-2D11-4073-90B5-E9ECA71F6FEE}"/>
              </a:ext>
            </a:extLst>
          </p:cNvPr>
          <p:cNvGrpSpPr/>
          <p:nvPr/>
        </p:nvGrpSpPr>
        <p:grpSpPr>
          <a:xfrm>
            <a:off x="3044947" y="3773665"/>
            <a:ext cx="3107610" cy="2512836"/>
            <a:chOff x="2952950" y="3573792"/>
            <a:chExt cx="3354791" cy="2712708"/>
          </a:xfrm>
        </p:grpSpPr>
        <p:grpSp>
          <p:nvGrpSpPr>
            <p:cNvPr id="26" name="Group 25">
              <a:extLst>
                <a:ext uri="{FF2B5EF4-FFF2-40B4-BE49-F238E27FC236}">
                  <a16:creationId xmlns:a16="http://schemas.microsoft.com/office/drawing/2014/main" id="{47E6D581-BA41-4537-BAFB-31D884F11BDD}"/>
                </a:ext>
              </a:extLst>
            </p:cNvPr>
            <p:cNvGrpSpPr/>
            <p:nvPr/>
          </p:nvGrpSpPr>
          <p:grpSpPr>
            <a:xfrm>
              <a:off x="3072148" y="3573792"/>
              <a:ext cx="3085610" cy="2712708"/>
              <a:chOff x="3072148" y="3573792"/>
              <a:chExt cx="3085610" cy="2712708"/>
            </a:xfrm>
          </p:grpSpPr>
          <p:sp>
            <p:nvSpPr>
              <p:cNvPr id="16" name="Freeform 10">
                <a:extLst>
                  <a:ext uri="{FF2B5EF4-FFF2-40B4-BE49-F238E27FC236}">
                    <a16:creationId xmlns:a16="http://schemas.microsoft.com/office/drawing/2014/main" id="{2D0F6B71-CD78-478E-951B-5FB89CBCB22C}"/>
                  </a:ext>
                </a:extLst>
              </p:cNvPr>
              <p:cNvSpPr>
                <a:spLocks/>
              </p:cNvSpPr>
              <p:nvPr/>
            </p:nvSpPr>
            <p:spPr bwMode="auto">
              <a:xfrm>
                <a:off x="3118066" y="3788066"/>
                <a:ext cx="3024559" cy="2498434"/>
              </a:xfrm>
              <a:custGeom>
                <a:avLst/>
                <a:gdLst>
                  <a:gd name="T0" fmla="*/ 714 w 824"/>
                  <a:gd name="T1" fmla="*/ 693 h 736"/>
                  <a:gd name="T2" fmla="*/ 664 w 824"/>
                  <a:gd name="T3" fmla="*/ 736 h 736"/>
                  <a:gd name="T4" fmla="*/ 160 w 824"/>
                  <a:gd name="T5" fmla="*/ 736 h 736"/>
                  <a:gd name="T6" fmla="*/ 110 w 824"/>
                  <a:gd name="T7" fmla="*/ 693 h 736"/>
                  <a:gd name="T8" fmla="*/ 0 w 824"/>
                  <a:gd name="T9" fmla="*/ 0 h 736"/>
                  <a:gd name="T10" fmla="*/ 824 w 824"/>
                  <a:gd name="T11" fmla="*/ 0 h 736"/>
                  <a:gd name="T12" fmla="*/ 714 w 824"/>
                  <a:gd name="T13" fmla="*/ 693 h 736"/>
                </a:gdLst>
                <a:ahLst/>
                <a:cxnLst>
                  <a:cxn ang="0">
                    <a:pos x="T0" y="T1"/>
                  </a:cxn>
                  <a:cxn ang="0">
                    <a:pos x="T2" y="T3"/>
                  </a:cxn>
                  <a:cxn ang="0">
                    <a:pos x="T4" y="T5"/>
                  </a:cxn>
                  <a:cxn ang="0">
                    <a:pos x="T6" y="T7"/>
                  </a:cxn>
                  <a:cxn ang="0">
                    <a:pos x="T8" y="T9"/>
                  </a:cxn>
                  <a:cxn ang="0">
                    <a:pos x="T10" y="T11"/>
                  </a:cxn>
                  <a:cxn ang="0">
                    <a:pos x="T12" y="T13"/>
                  </a:cxn>
                </a:cxnLst>
                <a:rect l="0" t="0" r="r" b="b"/>
                <a:pathLst>
                  <a:path w="824" h="736">
                    <a:moveTo>
                      <a:pt x="714" y="693"/>
                    </a:moveTo>
                    <a:cubicBezTo>
                      <a:pt x="710" y="717"/>
                      <a:pt x="689" y="735"/>
                      <a:pt x="664" y="736"/>
                    </a:cubicBezTo>
                    <a:cubicBezTo>
                      <a:pt x="160" y="736"/>
                      <a:pt x="160" y="736"/>
                      <a:pt x="160" y="736"/>
                    </a:cubicBezTo>
                    <a:cubicBezTo>
                      <a:pt x="135" y="735"/>
                      <a:pt x="114" y="717"/>
                      <a:pt x="110" y="693"/>
                    </a:cubicBezTo>
                    <a:cubicBezTo>
                      <a:pt x="0" y="0"/>
                      <a:pt x="0" y="0"/>
                      <a:pt x="0" y="0"/>
                    </a:cubicBezTo>
                    <a:cubicBezTo>
                      <a:pt x="824" y="0"/>
                      <a:pt x="824" y="0"/>
                      <a:pt x="824" y="0"/>
                    </a:cubicBezTo>
                    <a:lnTo>
                      <a:pt x="714" y="693"/>
                    </a:lnTo>
                    <a:close/>
                  </a:path>
                </a:pathLst>
              </a:custGeom>
              <a:solidFill>
                <a:schemeClr val="tx1"/>
              </a:solidFill>
              <a:ln w="38100" cap="flat">
                <a:solidFill>
                  <a:schemeClr val="tx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3">
                <a:extLst>
                  <a:ext uri="{FF2B5EF4-FFF2-40B4-BE49-F238E27FC236}">
                    <a16:creationId xmlns:a16="http://schemas.microsoft.com/office/drawing/2014/main" id="{DC595E94-76C7-42E5-AD78-BB4833544A3C}"/>
                  </a:ext>
                </a:extLst>
              </p:cNvPr>
              <p:cNvSpPr>
                <a:spLocks noEditPoints="1"/>
              </p:cNvSpPr>
              <p:nvPr/>
            </p:nvSpPr>
            <p:spPr bwMode="auto">
              <a:xfrm>
                <a:off x="5530569" y="5916323"/>
                <a:ext cx="99523" cy="205446"/>
              </a:xfrm>
              <a:custGeom>
                <a:avLst/>
                <a:gdLst>
                  <a:gd name="T0" fmla="*/ 10 w 42"/>
                  <a:gd name="T1" fmla="*/ 93 h 94"/>
                  <a:gd name="T2" fmla="*/ 11 w 42"/>
                  <a:gd name="T3" fmla="*/ 94 h 94"/>
                  <a:gd name="T4" fmla="*/ 24 w 42"/>
                  <a:gd name="T5" fmla="*/ 83 h 94"/>
                  <a:gd name="T6" fmla="*/ 40 w 42"/>
                  <a:gd name="T7" fmla="*/ 20 h 94"/>
                  <a:gd name="T8" fmla="*/ 33 w 42"/>
                  <a:gd name="T9" fmla="*/ 2 h 94"/>
                  <a:gd name="T10" fmla="*/ 18 w 42"/>
                  <a:gd name="T11" fmla="*/ 12 h 94"/>
                  <a:gd name="T12" fmla="*/ 2 w 42"/>
                  <a:gd name="T13" fmla="*/ 75 h 94"/>
                  <a:gd name="T14" fmla="*/ 10 w 42"/>
                  <a:gd name="T15" fmla="*/ 93 h 94"/>
                  <a:gd name="T16" fmla="*/ 10 w 42"/>
                  <a:gd name="T17" fmla="*/ 93 h 94"/>
                  <a:gd name="T18" fmla="*/ 10 w 42"/>
                  <a:gd name="T19" fmla="*/ 9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94">
                    <a:moveTo>
                      <a:pt x="10" y="93"/>
                    </a:moveTo>
                    <a:cubicBezTo>
                      <a:pt x="10" y="93"/>
                      <a:pt x="11" y="94"/>
                      <a:pt x="11" y="94"/>
                    </a:cubicBezTo>
                    <a:cubicBezTo>
                      <a:pt x="17" y="94"/>
                      <a:pt x="22" y="90"/>
                      <a:pt x="24" y="83"/>
                    </a:cubicBezTo>
                    <a:cubicBezTo>
                      <a:pt x="40" y="20"/>
                      <a:pt x="40" y="20"/>
                      <a:pt x="40" y="20"/>
                    </a:cubicBezTo>
                    <a:cubicBezTo>
                      <a:pt x="42" y="12"/>
                      <a:pt x="39" y="4"/>
                      <a:pt x="33" y="2"/>
                    </a:cubicBezTo>
                    <a:cubicBezTo>
                      <a:pt x="27" y="0"/>
                      <a:pt x="20" y="4"/>
                      <a:pt x="18" y="12"/>
                    </a:cubicBezTo>
                    <a:cubicBezTo>
                      <a:pt x="2" y="75"/>
                      <a:pt x="2" y="75"/>
                      <a:pt x="2" y="75"/>
                    </a:cubicBezTo>
                    <a:cubicBezTo>
                      <a:pt x="0" y="83"/>
                      <a:pt x="4" y="91"/>
                      <a:pt x="10" y="93"/>
                    </a:cubicBezTo>
                    <a:close/>
                    <a:moveTo>
                      <a:pt x="10" y="93"/>
                    </a:moveTo>
                    <a:cubicBezTo>
                      <a:pt x="10" y="93"/>
                      <a:pt x="10" y="93"/>
                      <a:pt x="10" y="93"/>
                    </a:cubicBezTo>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918BCB24-76E6-4BCF-A369-1757EEE2D290}"/>
                  </a:ext>
                </a:extLst>
              </p:cNvPr>
              <p:cNvSpPr>
                <a:spLocks noEditPoints="1"/>
              </p:cNvSpPr>
              <p:nvPr/>
            </p:nvSpPr>
            <p:spPr bwMode="auto">
              <a:xfrm rot="10800000">
                <a:off x="3072148" y="3573792"/>
                <a:ext cx="3085610" cy="1032542"/>
              </a:xfrm>
              <a:custGeom>
                <a:avLst/>
                <a:gdLst>
                  <a:gd name="T0" fmla="*/ 275 w 801"/>
                  <a:gd name="T1" fmla="*/ 100 h 392"/>
                  <a:gd name="T2" fmla="*/ 316 w 801"/>
                  <a:gd name="T3" fmla="*/ 120 h 392"/>
                  <a:gd name="T4" fmla="*/ 328 w 801"/>
                  <a:gd name="T5" fmla="*/ 119 h 392"/>
                  <a:gd name="T6" fmla="*/ 473 w 801"/>
                  <a:gd name="T7" fmla="*/ 119 h 392"/>
                  <a:gd name="T8" fmla="*/ 518 w 801"/>
                  <a:gd name="T9" fmla="*/ 108 h 392"/>
                  <a:gd name="T10" fmla="*/ 526 w 801"/>
                  <a:gd name="T11" fmla="*/ 100 h 392"/>
                  <a:gd name="T12" fmla="*/ 763 w 801"/>
                  <a:gd name="T13" fmla="*/ 392 h 392"/>
                  <a:gd name="T14" fmla="*/ 801 w 801"/>
                  <a:gd name="T15" fmla="*/ 392 h 392"/>
                  <a:gd name="T16" fmla="*/ 537 w 801"/>
                  <a:gd name="T17" fmla="*/ 62 h 392"/>
                  <a:gd name="T18" fmla="*/ 497 w 801"/>
                  <a:gd name="T19" fmla="*/ 15 h 392"/>
                  <a:gd name="T20" fmla="*/ 304 w 801"/>
                  <a:gd name="T21" fmla="*/ 15 h 392"/>
                  <a:gd name="T22" fmla="*/ 264 w 801"/>
                  <a:gd name="T23" fmla="*/ 62 h 392"/>
                  <a:gd name="T24" fmla="*/ 0 w 801"/>
                  <a:gd name="T25" fmla="*/ 392 h 392"/>
                  <a:gd name="T26" fmla="*/ 38 w 801"/>
                  <a:gd name="T27" fmla="*/ 392 h 392"/>
                  <a:gd name="T28" fmla="*/ 275 w 801"/>
                  <a:gd name="T29" fmla="*/ 100 h 392"/>
                  <a:gd name="T30" fmla="*/ 313 w 801"/>
                  <a:gd name="T31" fmla="*/ 53 h 392"/>
                  <a:gd name="T32" fmla="*/ 488 w 801"/>
                  <a:gd name="T33" fmla="*/ 53 h 392"/>
                  <a:gd name="T34" fmla="*/ 499 w 801"/>
                  <a:gd name="T35" fmla="*/ 67 h 392"/>
                  <a:gd name="T36" fmla="*/ 494 w 801"/>
                  <a:gd name="T37" fmla="*/ 77 h 392"/>
                  <a:gd name="T38" fmla="*/ 481 w 801"/>
                  <a:gd name="T39" fmla="*/ 80 h 392"/>
                  <a:gd name="T40" fmla="*/ 320 w 801"/>
                  <a:gd name="T41" fmla="*/ 80 h 392"/>
                  <a:gd name="T42" fmla="*/ 307 w 801"/>
                  <a:gd name="T43" fmla="*/ 77 h 392"/>
                  <a:gd name="T44" fmla="*/ 302 w 801"/>
                  <a:gd name="T45" fmla="*/ 67 h 392"/>
                  <a:gd name="T46" fmla="*/ 313 w 801"/>
                  <a:gd name="T47" fmla="*/ 5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1" h="392">
                    <a:moveTo>
                      <a:pt x="275" y="100"/>
                    </a:moveTo>
                    <a:cubicBezTo>
                      <a:pt x="285" y="113"/>
                      <a:pt x="300" y="120"/>
                      <a:pt x="316" y="120"/>
                    </a:cubicBezTo>
                    <a:cubicBezTo>
                      <a:pt x="320" y="120"/>
                      <a:pt x="324" y="120"/>
                      <a:pt x="328" y="119"/>
                    </a:cubicBezTo>
                    <a:cubicBezTo>
                      <a:pt x="376" y="108"/>
                      <a:pt x="425" y="108"/>
                      <a:pt x="473" y="119"/>
                    </a:cubicBezTo>
                    <a:cubicBezTo>
                      <a:pt x="489" y="122"/>
                      <a:pt x="505" y="119"/>
                      <a:pt x="518" y="108"/>
                    </a:cubicBezTo>
                    <a:cubicBezTo>
                      <a:pt x="521" y="106"/>
                      <a:pt x="524" y="103"/>
                      <a:pt x="526" y="100"/>
                    </a:cubicBezTo>
                    <a:cubicBezTo>
                      <a:pt x="661" y="150"/>
                      <a:pt x="753" y="250"/>
                      <a:pt x="763" y="392"/>
                    </a:cubicBezTo>
                    <a:cubicBezTo>
                      <a:pt x="801" y="392"/>
                      <a:pt x="801" y="392"/>
                      <a:pt x="801" y="392"/>
                    </a:cubicBezTo>
                    <a:cubicBezTo>
                      <a:pt x="791" y="233"/>
                      <a:pt x="688" y="117"/>
                      <a:pt x="537" y="62"/>
                    </a:cubicBezTo>
                    <a:cubicBezTo>
                      <a:pt x="535" y="39"/>
                      <a:pt x="519" y="20"/>
                      <a:pt x="497" y="15"/>
                    </a:cubicBezTo>
                    <a:cubicBezTo>
                      <a:pt x="433" y="0"/>
                      <a:pt x="368" y="0"/>
                      <a:pt x="304" y="15"/>
                    </a:cubicBezTo>
                    <a:cubicBezTo>
                      <a:pt x="282" y="20"/>
                      <a:pt x="266" y="39"/>
                      <a:pt x="264" y="62"/>
                    </a:cubicBezTo>
                    <a:cubicBezTo>
                      <a:pt x="113" y="117"/>
                      <a:pt x="9" y="232"/>
                      <a:pt x="0" y="392"/>
                    </a:cubicBezTo>
                    <a:cubicBezTo>
                      <a:pt x="38" y="392"/>
                      <a:pt x="38" y="392"/>
                      <a:pt x="38" y="392"/>
                    </a:cubicBezTo>
                    <a:cubicBezTo>
                      <a:pt x="48" y="250"/>
                      <a:pt x="140" y="150"/>
                      <a:pt x="275" y="100"/>
                    </a:cubicBezTo>
                    <a:close/>
                    <a:moveTo>
                      <a:pt x="313" y="53"/>
                    </a:moveTo>
                    <a:cubicBezTo>
                      <a:pt x="371" y="40"/>
                      <a:pt x="430" y="40"/>
                      <a:pt x="488" y="53"/>
                    </a:cubicBezTo>
                    <a:cubicBezTo>
                      <a:pt x="494" y="55"/>
                      <a:pt x="499" y="60"/>
                      <a:pt x="499" y="67"/>
                    </a:cubicBezTo>
                    <a:cubicBezTo>
                      <a:pt x="499" y="71"/>
                      <a:pt x="497" y="75"/>
                      <a:pt x="494" y="77"/>
                    </a:cubicBezTo>
                    <a:cubicBezTo>
                      <a:pt x="490" y="80"/>
                      <a:pt x="486" y="81"/>
                      <a:pt x="481" y="80"/>
                    </a:cubicBezTo>
                    <a:cubicBezTo>
                      <a:pt x="428" y="68"/>
                      <a:pt x="373" y="68"/>
                      <a:pt x="320" y="80"/>
                    </a:cubicBezTo>
                    <a:cubicBezTo>
                      <a:pt x="315" y="81"/>
                      <a:pt x="311" y="80"/>
                      <a:pt x="307" y="77"/>
                    </a:cubicBezTo>
                    <a:cubicBezTo>
                      <a:pt x="304" y="75"/>
                      <a:pt x="302" y="71"/>
                      <a:pt x="302" y="67"/>
                    </a:cubicBezTo>
                    <a:cubicBezTo>
                      <a:pt x="302" y="60"/>
                      <a:pt x="307" y="55"/>
                      <a:pt x="313" y="53"/>
                    </a:cubicBezTo>
                    <a:close/>
                  </a:path>
                </a:pathLst>
              </a:custGeom>
              <a:solidFill>
                <a:schemeClr val="tx1">
                  <a:lumMod val="50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Rectangle 11">
              <a:extLst>
                <a:ext uri="{FF2B5EF4-FFF2-40B4-BE49-F238E27FC236}">
                  <a16:creationId xmlns:a16="http://schemas.microsoft.com/office/drawing/2014/main" id="{7B70A813-8EC3-4753-95DE-B571D3C37B0A}"/>
                </a:ext>
              </a:extLst>
            </p:cNvPr>
            <p:cNvSpPr>
              <a:spLocks noChangeArrowheads="1"/>
            </p:cNvSpPr>
            <p:nvPr/>
          </p:nvSpPr>
          <p:spPr bwMode="auto">
            <a:xfrm>
              <a:off x="2952950" y="3573793"/>
              <a:ext cx="3354791" cy="231416"/>
            </a:xfrm>
            <a:prstGeom prst="roundRect">
              <a:avLst>
                <a:gd name="adj" fmla="val 41595"/>
              </a:avLst>
            </a:prstGeom>
            <a:solidFill>
              <a:schemeClr val="tx1"/>
            </a:solidFill>
            <a:ln w="38100" cap="flat">
              <a:solidFill>
                <a:schemeClr val="tx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TextBox 17">
            <a:extLst>
              <a:ext uri="{FF2B5EF4-FFF2-40B4-BE49-F238E27FC236}">
                <a16:creationId xmlns:a16="http://schemas.microsoft.com/office/drawing/2014/main" id="{1EC0EBE5-8F9E-4CF3-B61C-326722178159}"/>
              </a:ext>
            </a:extLst>
          </p:cNvPr>
          <p:cNvSpPr txBox="1"/>
          <p:nvPr/>
        </p:nvSpPr>
        <p:spPr>
          <a:xfrm>
            <a:off x="3396342" y="4781272"/>
            <a:ext cx="2413191" cy="784830"/>
          </a:xfrm>
          <a:prstGeom prst="rect">
            <a:avLst/>
          </a:prstGeom>
          <a:noFill/>
        </p:spPr>
        <p:txBody>
          <a:bodyPr wrap="square" rtlCol="0">
            <a:spAutoFit/>
          </a:bodyPr>
          <a:lstStyle/>
          <a:p>
            <a:pPr algn="ctr"/>
            <a:r>
              <a:rPr lang="en-US" sz="4500" b="1">
                <a:solidFill>
                  <a:schemeClr val="bg1"/>
                </a:solidFill>
                <a:latin typeface="+mn-lt"/>
              </a:rPr>
              <a:t>Issues</a:t>
            </a:r>
          </a:p>
        </p:txBody>
      </p:sp>
      <p:sp>
        <p:nvSpPr>
          <p:cNvPr id="39" name="Freeform 12">
            <a:extLst>
              <a:ext uri="{FF2B5EF4-FFF2-40B4-BE49-F238E27FC236}">
                <a16:creationId xmlns:a16="http://schemas.microsoft.com/office/drawing/2014/main" id="{CA56B667-4E82-460E-B32F-3E83A8F59A74}"/>
              </a:ext>
            </a:extLst>
          </p:cNvPr>
          <p:cNvSpPr>
            <a:spLocks noEditPoints="1"/>
          </p:cNvSpPr>
          <p:nvPr/>
        </p:nvSpPr>
        <p:spPr bwMode="auto">
          <a:xfrm>
            <a:off x="3920018" y="2045989"/>
            <a:ext cx="711067" cy="1299988"/>
          </a:xfrm>
          <a:custGeom>
            <a:avLst/>
            <a:gdLst>
              <a:gd name="T0" fmla="*/ 48 w 137"/>
              <a:gd name="T1" fmla="*/ 178 h 249"/>
              <a:gd name="T2" fmla="*/ 52 w 137"/>
              <a:gd name="T3" fmla="*/ 147 h 249"/>
              <a:gd name="T4" fmla="*/ 70 w 137"/>
              <a:gd name="T5" fmla="*/ 121 h 249"/>
              <a:gd name="T6" fmla="*/ 92 w 137"/>
              <a:gd name="T7" fmla="*/ 99 h 249"/>
              <a:gd name="T8" fmla="*/ 106 w 137"/>
              <a:gd name="T9" fmla="*/ 64 h 249"/>
              <a:gd name="T10" fmla="*/ 96 w 137"/>
              <a:gd name="T11" fmla="*/ 37 h 249"/>
              <a:gd name="T12" fmla="*/ 70 w 137"/>
              <a:gd name="T13" fmla="*/ 27 h 249"/>
              <a:gd name="T14" fmla="*/ 42 w 137"/>
              <a:gd name="T15" fmla="*/ 36 h 249"/>
              <a:gd name="T16" fmla="*/ 32 w 137"/>
              <a:gd name="T17" fmla="*/ 60 h 249"/>
              <a:gd name="T18" fmla="*/ 0 w 137"/>
              <a:gd name="T19" fmla="*/ 60 h 249"/>
              <a:gd name="T20" fmla="*/ 20 w 137"/>
              <a:gd name="T21" fmla="*/ 16 h 249"/>
              <a:gd name="T22" fmla="*/ 70 w 137"/>
              <a:gd name="T23" fmla="*/ 0 h 249"/>
              <a:gd name="T24" fmla="*/ 119 w 137"/>
              <a:gd name="T25" fmla="*/ 17 h 249"/>
              <a:gd name="T26" fmla="*/ 137 w 137"/>
              <a:gd name="T27" fmla="*/ 63 h 249"/>
              <a:gd name="T28" fmla="*/ 109 w 137"/>
              <a:gd name="T29" fmla="*/ 121 h 249"/>
              <a:gd name="T30" fmla="*/ 91 w 137"/>
              <a:gd name="T31" fmla="*/ 139 h 249"/>
              <a:gd name="T32" fmla="*/ 79 w 137"/>
              <a:gd name="T33" fmla="*/ 178 h 249"/>
              <a:gd name="T34" fmla="*/ 48 w 137"/>
              <a:gd name="T35" fmla="*/ 178 h 249"/>
              <a:gd name="T36" fmla="*/ 46 w 137"/>
              <a:gd name="T37" fmla="*/ 232 h 249"/>
              <a:gd name="T38" fmla="*/ 51 w 137"/>
              <a:gd name="T39" fmla="*/ 219 h 249"/>
              <a:gd name="T40" fmla="*/ 65 w 137"/>
              <a:gd name="T41" fmla="*/ 214 h 249"/>
              <a:gd name="T42" fmla="*/ 79 w 137"/>
              <a:gd name="T43" fmla="*/ 219 h 249"/>
              <a:gd name="T44" fmla="*/ 83 w 137"/>
              <a:gd name="T45" fmla="*/ 232 h 249"/>
              <a:gd name="T46" fmla="*/ 79 w 137"/>
              <a:gd name="T47" fmla="*/ 244 h 249"/>
              <a:gd name="T48" fmla="*/ 65 w 137"/>
              <a:gd name="T49" fmla="*/ 249 h 249"/>
              <a:gd name="T50" fmla="*/ 51 w 137"/>
              <a:gd name="T51" fmla="*/ 244 h 249"/>
              <a:gd name="T52" fmla="*/ 46 w 137"/>
              <a:gd name="T53" fmla="*/ 23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 h="249">
                <a:moveTo>
                  <a:pt x="48" y="178"/>
                </a:moveTo>
                <a:cubicBezTo>
                  <a:pt x="48" y="165"/>
                  <a:pt x="50" y="155"/>
                  <a:pt x="52" y="147"/>
                </a:cubicBezTo>
                <a:cubicBezTo>
                  <a:pt x="55" y="139"/>
                  <a:pt x="61" y="131"/>
                  <a:pt x="70" y="121"/>
                </a:cubicBezTo>
                <a:cubicBezTo>
                  <a:pt x="92" y="99"/>
                  <a:pt x="92" y="99"/>
                  <a:pt x="92" y="99"/>
                </a:cubicBezTo>
                <a:cubicBezTo>
                  <a:pt x="101" y="88"/>
                  <a:pt x="106" y="77"/>
                  <a:pt x="106" y="64"/>
                </a:cubicBezTo>
                <a:cubicBezTo>
                  <a:pt x="106" y="53"/>
                  <a:pt x="103" y="43"/>
                  <a:pt x="96" y="37"/>
                </a:cubicBezTo>
                <a:cubicBezTo>
                  <a:pt x="90" y="30"/>
                  <a:pt x="81" y="27"/>
                  <a:pt x="70" y="27"/>
                </a:cubicBezTo>
                <a:cubicBezTo>
                  <a:pt x="58" y="27"/>
                  <a:pt x="49" y="30"/>
                  <a:pt x="42" y="36"/>
                </a:cubicBezTo>
                <a:cubicBezTo>
                  <a:pt x="35" y="42"/>
                  <a:pt x="32" y="50"/>
                  <a:pt x="32" y="60"/>
                </a:cubicBezTo>
                <a:cubicBezTo>
                  <a:pt x="0" y="60"/>
                  <a:pt x="0" y="60"/>
                  <a:pt x="0" y="60"/>
                </a:cubicBezTo>
                <a:cubicBezTo>
                  <a:pt x="1" y="42"/>
                  <a:pt x="7" y="27"/>
                  <a:pt x="20" y="16"/>
                </a:cubicBezTo>
                <a:cubicBezTo>
                  <a:pt x="33" y="5"/>
                  <a:pt x="49" y="0"/>
                  <a:pt x="70" y="0"/>
                </a:cubicBezTo>
                <a:cubicBezTo>
                  <a:pt x="91" y="0"/>
                  <a:pt x="107" y="5"/>
                  <a:pt x="119" y="17"/>
                </a:cubicBezTo>
                <a:cubicBezTo>
                  <a:pt x="131" y="28"/>
                  <a:pt x="137" y="44"/>
                  <a:pt x="137" y="63"/>
                </a:cubicBezTo>
                <a:cubicBezTo>
                  <a:pt x="137" y="83"/>
                  <a:pt x="128" y="102"/>
                  <a:pt x="109" y="121"/>
                </a:cubicBezTo>
                <a:cubicBezTo>
                  <a:pt x="91" y="139"/>
                  <a:pt x="91" y="139"/>
                  <a:pt x="91" y="139"/>
                </a:cubicBezTo>
                <a:cubicBezTo>
                  <a:pt x="83" y="148"/>
                  <a:pt x="79" y="161"/>
                  <a:pt x="79" y="178"/>
                </a:cubicBezTo>
                <a:lnTo>
                  <a:pt x="48" y="178"/>
                </a:lnTo>
                <a:close/>
                <a:moveTo>
                  <a:pt x="46" y="232"/>
                </a:moveTo>
                <a:cubicBezTo>
                  <a:pt x="46" y="227"/>
                  <a:pt x="48" y="222"/>
                  <a:pt x="51" y="219"/>
                </a:cubicBezTo>
                <a:cubicBezTo>
                  <a:pt x="54" y="215"/>
                  <a:pt x="59" y="214"/>
                  <a:pt x="65" y="214"/>
                </a:cubicBezTo>
                <a:cubicBezTo>
                  <a:pt x="71" y="214"/>
                  <a:pt x="75" y="215"/>
                  <a:pt x="79" y="219"/>
                </a:cubicBezTo>
                <a:cubicBezTo>
                  <a:pt x="82" y="222"/>
                  <a:pt x="83" y="227"/>
                  <a:pt x="83" y="232"/>
                </a:cubicBezTo>
                <a:cubicBezTo>
                  <a:pt x="83" y="237"/>
                  <a:pt x="82" y="241"/>
                  <a:pt x="79" y="244"/>
                </a:cubicBezTo>
                <a:cubicBezTo>
                  <a:pt x="75" y="248"/>
                  <a:pt x="71" y="249"/>
                  <a:pt x="65" y="249"/>
                </a:cubicBezTo>
                <a:cubicBezTo>
                  <a:pt x="59" y="249"/>
                  <a:pt x="54" y="248"/>
                  <a:pt x="51" y="244"/>
                </a:cubicBezTo>
                <a:cubicBezTo>
                  <a:pt x="48" y="241"/>
                  <a:pt x="46" y="237"/>
                  <a:pt x="46" y="2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1">
            <a:extLst>
              <a:ext uri="{FF2B5EF4-FFF2-40B4-BE49-F238E27FC236}">
                <a16:creationId xmlns:a16="http://schemas.microsoft.com/office/drawing/2014/main" id="{3624EC44-C043-4832-A73E-9CD96C43FCE4}"/>
              </a:ext>
            </a:extLst>
          </p:cNvPr>
          <p:cNvSpPr>
            <a:spLocks noEditPoints="1"/>
          </p:cNvSpPr>
          <p:nvPr/>
        </p:nvSpPr>
        <p:spPr bwMode="auto">
          <a:xfrm>
            <a:off x="3250054" y="2753044"/>
            <a:ext cx="440351" cy="734735"/>
          </a:xfrm>
          <a:custGeom>
            <a:avLst/>
            <a:gdLst>
              <a:gd name="T0" fmla="*/ 51 w 151"/>
              <a:gd name="T1" fmla="*/ 173 h 250"/>
              <a:gd name="T2" fmla="*/ 56 w 151"/>
              <a:gd name="T3" fmla="*/ 136 h 250"/>
              <a:gd name="T4" fmla="*/ 77 w 151"/>
              <a:gd name="T5" fmla="*/ 108 h 250"/>
              <a:gd name="T6" fmla="*/ 98 w 151"/>
              <a:gd name="T7" fmla="*/ 86 h 250"/>
              <a:gd name="T8" fmla="*/ 103 w 151"/>
              <a:gd name="T9" fmla="*/ 68 h 250"/>
              <a:gd name="T10" fmla="*/ 76 w 151"/>
              <a:gd name="T11" fmla="*/ 40 h 250"/>
              <a:gd name="T12" fmla="*/ 57 w 151"/>
              <a:gd name="T13" fmla="*/ 48 h 250"/>
              <a:gd name="T14" fmla="*/ 49 w 151"/>
              <a:gd name="T15" fmla="*/ 69 h 250"/>
              <a:gd name="T16" fmla="*/ 0 w 151"/>
              <a:gd name="T17" fmla="*/ 69 h 250"/>
              <a:gd name="T18" fmla="*/ 21 w 151"/>
              <a:gd name="T19" fmla="*/ 19 h 250"/>
              <a:gd name="T20" fmla="*/ 76 w 151"/>
              <a:gd name="T21" fmla="*/ 0 h 250"/>
              <a:gd name="T22" fmla="*/ 132 w 151"/>
              <a:gd name="T23" fmla="*/ 18 h 250"/>
              <a:gd name="T24" fmla="*/ 151 w 151"/>
              <a:gd name="T25" fmla="*/ 66 h 250"/>
              <a:gd name="T26" fmla="*/ 145 w 151"/>
              <a:gd name="T27" fmla="*/ 93 h 250"/>
              <a:gd name="T28" fmla="*/ 123 w 151"/>
              <a:gd name="T29" fmla="*/ 121 h 250"/>
              <a:gd name="T30" fmla="*/ 109 w 151"/>
              <a:gd name="T31" fmla="*/ 134 h 250"/>
              <a:gd name="T32" fmla="*/ 94 w 151"/>
              <a:gd name="T33" fmla="*/ 163 h 250"/>
              <a:gd name="T34" fmla="*/ 94 w 151"/>
              <a:gd name="T35" fmla="*/ 173 h 250"/>
              <a:gd name="T36" fmla="*/ 51 w 151"/>
              <a:gd name="T37" fmla="*/ 173 h 250"/>
              <a:gd name="T38" fmla="*/ 46 w 151"/>
              <a:gd name="T39" fmla="*/ 225 h 250"/>
              <a:gd name="T40" fmla="*/ 53 w 151"/>
              <a:gd name="T41" fmla="*/ 206 h 250"/>
              <a:gd name="T42" fmla="*/ 73 w 151"/>
              <a:gd name="T43" fmla="*/ 199 h 250"/>
              <a:gd name="T44" fmla="*/ 93 w 151"/>
              <a:gd name="T45" fmla="*/ 206 h 250"/>
              <a:gd name="T46" fmla="*/ 100 w 151"/>
              <a:gd name="T47" fmla="*/ 225 h 250"/>
              <a:gd name="T48" fmla="*/ 93 w 151"/>
              <a:gd name="T49" fmla="*/ 243 h 250"/>
              <a:gd name="T50" fmla="*/ 73 w 151"/>
              <a:gd name="T51" fmla="*/ 250 h 250"/>
              <a:gd name="T52" fmla="*/ 53 w 151"/>
              <a:gd name="T53" fmla="*/ 243 h 250"/>
              <a:gd name="T54" fmla="*/ 46 w 151"/>
              <a:gd name="T55" fmla="*/ 22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1" h="250">
                <a:moveTo>
                  <a:pt x="51" y="173"/>
                </a:moveTo>
                <a:cubicBezTo>
                  <a:pt x="51" y="158"/>
                  <a:pt x="53" y="145"/>
                  <a:pt x="56" y="136"/>
                </a:cubicBezTo>
                <a:cubicBezTo>
                  <a:pt x="60" y="127"/>
                  <a:pt x="67" y="117"/>
                  <a:pt x="77" y="108"/>
                </a:cubicBezTo>
                <a:cubicBezTo>
                  <a:pt x="87" y="99"/>
                  <a:pt x="94" y="92"/>
                  <a:pt x="98" y="86"/>
                </a:cubicBezTo>
                <a:cubicBezTo>
                  <a:pt x="101" y="81"/>
                  <a:pt x="103" y="75"/>
                  <a:pt x="103" y="68"/>
                </a:cubicBezTo>
                <a:cubicBezTo>
                  <a:pt x="103" y="50"/>
                  <a:pt x="94" y="40"/>
                  <a:pt x="76" y="40"/>
                </a:cubicBezTo>
                <a:cubicBezTo>
                  <a:pt x="68" y="40"/>
                  <a:pt x="61" y="43"/>
                  <a:pt x="57" y="48"/>
                </a:cubicBezTo>
                <a:cubicBezTo>
                  <a:pt x="52" y="53"/>
                  <a:pt x="49" y="60"/>
                  <a:pt x="49" y="69"/>
                </a:cubicBezTo>
                <a:cubicBezTo>
                  <a:pt x="0" y="69"/>
                  <a:pt x="0" y="69"/>
                  <a:pt x="0" y="69"/>
                </a:cubicBezTo>
                <a:cubicBezTo>
                  <a:pt x="0" y="47"/>
                  <a:pt x="7" y="31"/>
                  <a:pt x="21" y="19"/>
                </a:cubicBezTo>
                <a:cubicBezTo>
                  <a:pt x="34" y="6"/>
                  <a:pt x="53" y="0"/>
                  <a:pt x="76" y="0"/>
                </a:cubicBezTo>
                <a:cubicBezTo>
                  <a:pt x="100" y="0"/>
                  <a:pt x="119" y="6"/>
                  <a:pt x="132" y="18"/>
                </a:cubicBezTo>
                <a:cubicBezTo>
                  <a:pt x="145" y="29"/>
                  <a:pt x="151" y="45"/>
                  <a:pt x="151" y="66"/>
                </a:cubicBezTo>
                <a:cubicBezTo>
                  <a:pt x="151" y="76"/>
                  <a:pt x="149" y="85"/>
                  <a:pt x="145" y="93"/>
                </a:cubicBezTo>
                <a:cubicBezTo>
                  <a:pt x="141" y="102"/>
                  <a:pt x="133" y="111"/>
                  <a:pt x="123" y="121"/>
                </a:cubicBezTo>
                <a:cubicBezTo>
                  <a:pt x="109" y="134"/>
                  <a:pt x="109" y="134"/>
                  <a:pt x="109" y="134"/>
                </a:cubicBezTo>
                <a:cubicBezTo>
                  <a:pt x="100" y="143"/>
                  <a:pt x="96" y="152"/>
                  <a:pt x="94" y="163"/>
                </a:cubicBezTo>
                <a:cubicBezTo>
                  <a:pt x="94" y="173"/>
                  <a:pt x="94" y="173"/>
                  <a:pt x="94" y="173"/>
                </a:cubicBezTo>
                <a:lnTo>
                  <a:pt x="51" y="173"/>
                </a:lnTo>
                <a:close/>
                <a:moveTo>
                  <a:pt x="46" y="225"/>
                </a:moveTo>
                <a:cubicBezTo>
                  <a:pt x="46" y="217"/>
                  <a:pt x="48" y="211"/>
                  <a:pt x="53" y="206"/>
                </a:cubicBezTo>
                <a:cubicBezTo>
                  <a:pt x="59" y="202"/>
                  <a:pt x="65" y="199"/>
                  <a:pt x="73" y="199"/>
                </a:cubicBezTo>
                <a:cubicBezTo>
                  <a:pt x="81" y="199"/>
                  <a:pt x="88" y="202"/>
                  <a:pt x="93" y="206"/>
                </a:cubicBezTo>
                <a:cubicBezTo>
                  <a:pt x="98" y="211"/>
                  <a:pt x="100" y="217"/>
                  <a:pt x="100" y="225"/>
                </a:cubicBezTo>
                <a:cubicBezTo>
                  <a:pt x="100" y="232"/>
                  <a:pt x="98" y="238"/>
                  <a:pt x="93" y="243"/>
                </a:cubicBezTo>
                <a:cubicBezTo>
                  <a:pt x="88" y="248"/>
                  <a:pt x="81" y="250"/>
                  <a:pt x="73" y="250"/>
                </a:cubicBezTo>
                <a:cubicBezTo>
                  <a:pt x="65" y="250"/>
                  <a:pt x="58" y="248"/>
                  <a:pt x="53" y="243"/>
                </a:cubicBezTo>
                <a:cubicBezTo>
                  <a:pt x="48" y="238"/>
                  <a:pt x="46" y="232"/>
                  <a:pt x="46" y="225"/>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02057808"/>
      </p:ext>
    </p:extLst>
  </p:cSld>
  <p:clrMapOvr>
    <a:masterClrMapping/>
  </p:clrMapOvr>
</p:sld>
</file>

<file path=ppt/theme/theme1.xml><?xml version="1.0" encoding="utf-8"?>
<a:theme xmlns:a="http://schemas.openxmlformats.org/drawingml/2006/main" name="NORC_theme">
  <a:themeElements>
    <a:clrScheme name="NORC 2">
      <a:dk1>
        <a:srgbClr val="353435"/>
      </a:dk1>
      <a:lt1>
        <a:srgbClr val="FFFFFF"/>
      </a:lt1>
      <a:dk2>
        <a:srgbClr val="EC712E"/>
      </a:dk2>
      <a:lt2>
        <a:srgbClr val="ADA39D"/>
      </a:lt2>
      <a:accent1>
        <a:srgbClr val="77376B"/>
      </a:accent1>
      <a:accent2>
        <a:srgbClr val="4C7B91"/>
      </a:accent2>
      <a:accent3>
        <a:srgbClr val="4D796E"/>
      </a:accent3>
      <a:accent4>
        <a:srgbClr val="BC8C2C"/>
      </a:accent4>
      <a:accent5>
        <a:srgbClr val="C55051"/>
      </a:accent5>
      <a:accent6>
        <a:srgbClr val="8D1821"/>
      </a:accent6>
      <a:hlink>
        <a:srgbClr val="353435"/>
      </a:hlink>
      <a:folHlink>
        <a:srgbClr val="353435"/>
      </a:folHlink>
    </a:clrScheme>
    <a:fontScheme name="Custom 30">
      <a:majorFont>
        <a:latin typeface="Roboto Light"/>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RC_StandardFormat_Template.potx" id="{5D1F0C27-165F-463F-B2C7-D815C1832B35}" vid="{402ACA37-CF94-46BD-8E34-5E5900C7FC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What_x0020_Works xmlns="b6b44a34-ddfa-4992-805c-6ecfb53c9907">false</What_x0020_Works>
    <f44d96efa86d44769079842688e62a8c xmlns="b6b44a34-ddfa-4992-805c-6ecfb53c9907">
      <Terms xmlns="http://schemas.microsoft.com/office/infopath/2007/PartnerControls"/>
    </f44d96efa86d44769079842688e62a8c>
    <Archive_x0020_Date xmlns="b6b44a34-ddfa-4992-805c-6ecfb53c9907">2022-02-14T06:00:00+00:00</Archive_x0020_Date>
    <k33869f2622648e9a3da5991f8f52a42 xmlns="b6b44a34-ddfa-4992-805c-6ecfb53c9907">
      <Terms xmlns="http://schemas.microsoft.com/office/infopath/2007/PartnerControls"/>
    </k33869f2622648e9a3da5991f8f52a42>
    <cf43212e36604384a5f53b543af41f9a xmlns="b6b44a34-ddfa-4992-805c-6ecfb53c9907">
      <Terms xmlns="http://schemas.microsoft.com/office/infopath/2007/PartnerControls"/>
    </cf43212e36604384a5f53b543af41f9a>
    <RatingCount xmlns="http://schemas.microsoft.com/sharepoint/v3" xsi:nil="true"/>
    <mae4ce8972fa4a61b77d60ba7dae5f43 xmlns="b6b44a34-ddfa-4992-805c-6ecfb53c9907">
      <Terms xmlns="http://schemas.microsoft.com/office/infopath/2007/PartnerControls"/>
    </mae4ce8972fa4a61b77d60ba7dae5f43>
    <AverageRating xmlns="http://schemas.microsoft.com/sharepoint/v3" xsi:nil="true"/>
    <ca158c5648a04dc4808402f5a087cd98 xmlns="b6b44a34-ddfa-4992-805c-6ecfb53c9907">
      <Terms xmlns="http://schemas.microsoft.com/office/infopath/2007/PartnerControls"/>
    </ca158c5648a04dc4808402f5a087cd98>
    <TaxCatchAll xmlns="b9a3540d-8fb0-4e3e-978e-1ba1d764613a"/>
  </documentManagement>
</p:properties>
</file>

<file path=customXml/item3.xml><?xml version="1.0" encoding="utf-8"?>
<ct:contentTypeSchema xmlns:ct="http://schemas.microsoft.com/office/2006/metadata/contentType" xmlns:ma="http://schemas.microsoft.com/office/2006/metadata/properties/metaAttributes" ct:_="" ma:_="" ma:contentTypeName="NORC Document" ma:contentTypeID="0x010100DDE1E411FE1C324394F4AA0171C35D3F0027F0960CC9409847916DD2B996A3A583" ma:contentTypeVersion="10" ma:contentTypeDescription="Create a new document." ma:contentTypeScope="" ma:versionID="090bcc80a28b65e4db2b55b2a5d600fa">
  <xsd:schema xmlns:xsd="http://www.w3.org/2001/XMLSchema" xmlns:xs="http://www.w3.org/2001/XMLSchema" xmlns:p="http://schemas.microsoft.com/office/2006/metadata/properties" xmlns:ns1="http://schemas.microsoft.com/sharepoint/v3" xmlns:ns2="b6b44a34-ddfa-4992-805c-6ecfb53c9907" xmlns:ns3="b9a3540d-8fb0-4e3e-978e-1ba1d764613a" targetNamespace="http://schemas.microsoft.com/office/2006/metadata/properties" ma:root="true" ma:fieldsID="9d58bac77e82240c27165eff596f9d15" ns1:_="" ns2:_="" ns3:_="">
    <xsd:import namespace="http://schemas.microsoft.com/sharepoint/v3"/>
    <xsd:import namespace="b6b44a34-ddfa-4992-805c-6ecfb53c9907"/>
    <xsd:import namespace="b9a3540d-8fb0-4e3e-978e-1ba1d764613a"/>
    <xsd:element name="properties">
      <xsd:complexType>
        <xsd:sequence>
          <xsd:element name="documentManagement">
            <xsd:complexType>
              <xsd:all>
                <xsd:element ref="ns2:What_x0020_Works" minOccurs="0"/>
                <xsd:element ref="ns1:AverageRating" minOccurs="0"/>
                <xsd:element ref="ns1:RatingCount" minOccurs="0"/>
                <xsd:element ref="ns2:Archive_x0020_Date" minOccurs="0"/>
                <xsd:element ref="ns2:k33869f2622648e9a3da5991f8f52a42" minOccurs="0"/>
                <xsd:element ref="ns3:TaxCatchAll" minOccurs="0"/>
                <xsd:element ref="ns3:TaxCatchAllLabel" minOccurs="0"/>
                <xsd:element ref="ns2:cf43212e36604384a5f53b543af41f9a" minOccurs="0"/>
                <xsd:element ref="ns2:ca158c5648a04dc4808402f5a087cd98" minOccurs="0"/>
                <xsd:element ref="ns2:mae4ce8972fa4a61b77d60ba7dae5f43" minOccurs="0"/>
                <xsd:element ref="ns2:f44d96efa86d44769079842688e62a8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6" nillable="true" ma:displayName="Rating (0-5)" ma:decimals="2" ma:description="Average value of all the ratings that have been submitted" ma:internalName="AverageRating" ma:readOnly="false" ma:percentage="FALSE">
      <xsd:simpleType>
        <xsd:restriction base="dms:Number"/>
      </xsd:simpleType>
    </xsd:element>
    <xsd:element name="RatingCount" ma:index="8" nillable="true" ma:displayName="Number of Ratings" ma:decimals="0" ma:description="Number of ratings submitted" ma:internalName="RatingCount" ma:readOnly="false"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b6b44a34-ddfa-4992-805c-6ecfb53c9907" elementFormDefault="qualified">
    <xsd:import namespace="http://schemas.microsoft.com/office/2006/documentManagement/types"/>
    <xsd:import namespace="http://schemas.microsoft.com/office/infopath/2007/PartnerControls"/>
    <xsd:element name="What_x0020_Works" ma:index="2" nillable="true" ma:displayName="What Works" ma:internalName="What_x0020_Works" ma:readOnly="false">
      <xsd:simpleType>
        <xsd:restriction base="dms:Boolean"/>
      </xsd:simpleType>
    </xsd:element>
    <xsd:element name="Archive_x0020_Date" ma:index="10" nillable="true" ma:displayName="Archive Date" ma:format="DateOnly" ma:internalName="Archive_x0020_Date" ma:readOnly="false">
      <xsd:simpleType>
        <xsd:restriction base="dms:DateTime"/>
      </xsd:simpleType>
    </xsd:element>
    <xsd:element name="k33869f2622648e9a3da5991f8f52a42" ma:index="12" nillable="true" ma:taxonomy="true" ma:internalName="k33869f2622648e9a3da5991f8f52a42" ma:taxonomyFieldName="Document_x0020_Type" ma:displayName="Document Type" ma:readOnly="false" ma:fieldId="{433869f2-6226-48e9-a3da-5991f8f52a42}" ma:taxonomyMulti="true" ma:sspId="a2f93836-8695-4ec8-8d1a-8c7c249cc417" ma:termSetId="c3a143e5-b8fa-4c1e-87d8-e5b601e3f98f" ma:anchorId="00000000-0000-0000-0000-000000000000" ma:open="false" ma:isKeyword="false">
      <xsd:complexType>
        <xsd:sequence>
          <xsd:element ref="pc:Terms" minOccurs="0" maxOccurs="1"/>
        </xsd:sequence>
      </xsd:complexType>
    </xsd:element>
    <xsd:element name="cf43212e36604384a5f53b543af41f9a" ma:index="16" nillable="true" ma:taxonomy="true" ma:internalName="cf43212e36604384a5f53b543af41f9a" ma:taxonomyFieldName="Department_x0020_Tags" ma:displayName="Department Tags" ma:readOnly="false" ma:fieldId="{cf43212e-3660-4384-a5f5-3b543af41f9a}" ma:taxonomyMulti="true" ma:sspId="a2f93836-8695-4ec8-8d1a-8c7c249cc417" ma:termSetId="d7495742-5e4c-4a9d-9ba2-b23d9217a78f" ma:anchorId="00000000-0000-0000-0000-000000000000" ma:open="false" ma:isKeyword="false">
      <xsd:complexType>
        <xsd:sequence>
          <xsd:element ref="pc:Terms" minOccurs="0" maxOccurs="1"/>
        </xsd:sequence>
      </xsd:complexType>
    </xsd:element>
    <xsd:element name="ca158c5648a04dc4808402f5a087cd98" ma:index="18" nillable="true" ma:taxonomy="true" ma:internalName="ca158c5648a04dc4808402f5a087cd98" ma:taxonomyFieldName="Location_x0020_Tags" ma:displayName="Location Tags" ma:readOnly="false" ma:fieldId="{ca158c56-48a0-4dc4-8084-02f5a087cd98}" ma:taxonomyMulti="true" ma:sspId="a2f93836-8695-4ec8-8d1a-8c7c249cc417" ma:termSetId="2b3d1176-69f1-4582-8a1c-68dfcaa999e2" ma:anchorId="00000000-0000-0000-0000-000000000000" ma:open="false" ma:isKeyword="false">
      <xsd:complexType>
        <xsd:sequence>
          <xsd:element ref="pc:Terms" minOccurs="0" maxOccurs="1"/>
        </xsd:sequence>
      </xsd:complexType>
    </xsd:element>
    <xsd:element name="mae4ce8972fa4a61b77d60ba7dae5f43" ma:index="20" nillable="true" ma:taxonomy="true" ma:internalName="mae4ce8972fa4a61b77d60ba7dae5f43" ma:taxonomyFieldName="Project_x0020_Tags" ma:displayName="Project Tags" ma:readOnly="false" ma:fieldId="{6ae4ce89-72fa-4a61-b77d-60ba7dae5f43}" ma:taxonomyMulti="true" ma:sspId="a2f93836-8695-4ec8-8d1a-8c7c249cc417" ma:termSetId="96c9a5c7-ff67-49e5-a6b8-e71e63ce4444" ma:anchorId="00000000-0000-0000-0000-000000000000" ma:open="false" ma:isKeyword="false">
      <xsd:complexType>
        <xsd:sequence>
          <xsd:element ref="pc:Terms" minOccurs="0" maxOccurs="1"/>
        </xsd:sequence>
      </xsd:complexType>
    </xsd:element>
    <xsd:element name="f44d96efa86d44769079842688e62a8c" ma:index="22" nillable="true" ma:taxonomy="true" ma:internalName="f44d96efa86d44769079842688e62a8c" ma:taxonomyFieldName="Topic_x0020_Tags" ma:displayName="Topic Tags" ma:readOnly="false" ma:fieldId="{f44d96ef-a86d-4476-9079-842688e62a8c}" ma:taxonomyMulti="true" ma:sspId="a2f93836-8695-4ec8-8d1a-8c7c249cc417" ma:termSetId="1e3fc8c6-8339-4f2f-a8cc-9915e48d5ebe"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9a3540d-8fb0-4e3e-978e-1ba1d764613a" elementFormDefault="qualified">
    <xsd:import namespace="http://schemas.microsoft.com/office/2006/documentManagement/types"/>
    <xsd:import namespace="http://schemas.microsoft.com/office/infopath/2007/PartnerControls"/>
    <xsd:element name="TaxCatchAll" ma:index="13" nillable="true" ma:displayName="Taxonomy Catch All Column" ma:list="{95c1fc1b-826f-4fd7-b3b3-74edc95f3f13}" ma:internalName="TaxCatchAll" ma:readOnly="false" ma:showField="CatchAllData" ma:web="b6b44a34-ddfa-4992-805c-6ecfb53c9907">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list="{95c1fc1b-826f-4fd7-b3b3-74edc95f3f13}" ma:internalName="TaxCatchAllLabel" ma:readOnly="true" ma:showField="CatchAllDataLabel" ma:web="b6b44a34-ddfa-4992-805c-6ecfb53c99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DE1BDC-548B-4615-A2D7-828B96AC3920}">
  <ds:schemaRefs>
    <ds:schemaRef ds:uri="http://schemas.microsoft.com/sharepoint/v3/contenttype/forms"/>
  </ds:schemaRefs>
</ds:datastoreItem>
</file>

<file path=customXml/itemProps2.xml><?xml version="1.0" encoding="utf-8"?>
<ds:datastoreItem xmlns:ds="http://schemas.openxmlformats.org/officeDocument/2006/customXml" ds:itemID="{F1ADE62A-DC83-47CD-860A-597AF0A1E90E}">
  <ds:schemaRefs>
    <ds:schemaRef ds:uri="b6b44a34-ddfa-4992-805c-6ecfb53c9907"/>
    <ds:schemaRef ds:uri="b9a3540d-8fb0-4e3e-978e-1ba1d76461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9BAB0FD-6702-4870-97FC-915C238A3D6F}">
  <ds:schemaRefs>
    <ds:schemaRef ds:uri="b6b44a34-ddfa-4992-805c-6ecfb53c9907"/>
    <ds:schemaRef ds:uri="b9a3540d-8fb0-4e3e-978e-1ba1d76461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NORC_StandardFormat_Template</Template>
  <TotalTime>19</TotalTime>
  <Words>1590</Words>
  <Application>Microsoft Office PowerPoint</Application>
  <PresentationFormat>On-screen Show (4:3)</PresentationFormat>
  <Paragraphs>154</Paragraphs>
  <Slides>22</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Malgun Gothic</vt:lpstr>
      <vt:lpstr>Arial</vt:lpstr>
      <vt:lpstr>Calibri</vt:lpstr>
      <vt:lpstr>Noto Sans Symbols</vt:lpstr>
      <vt:lpstr>Roboto</vt:lpstr>
      <vt:lpstr>Roboto Light</vt:lpstr>
      <vt:lpstr>Roboto Lt</vt:lpstr>
      <vt:lpstr>Symbol</vt:lpstr>
      <vt:lpstr>Wingdings</vt:lpstr>
      <vt:lpstr>NORC_theme</vt:lpstr>
      <vt:lpstr>Innovation in US Graduate Schools: what makes it work and what makes it stick?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Manager>NORC at the University of Chicago</Manager>
  <Company>NORC at the University of Chicago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NORC Starter Presentation</dc:title>
  <dc:subject>PowerPoint Presentation</dc:subject>
  <dc:creator>Susan Pachikara</dc:creator>
  <cp:lastModifiedBy>Debra Stewart</cp:lastModifiedBy>
  <cp:revision>5</cp:revision>
  <cp:lastPrinted>2021-01-23T13:53:10Z</cp:lastPrinted>
  <dcterms:created xsi:type="dcterms:W3CDTF">2022-01-10T19:33:45Z</dcterms:created>
  <dcterms:modified xsi:type="dcterms:W3CDTF">2022-02-18T22:24:25Z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0x010100DDE1E411FE1C324394F4AA0171C35D3F0027F0960CC9409847916DD2B996A3A583</vt:lpwstr>
  </property>
  <property fmtid="{D5CDD505-2E9C-101B-9397-08002B2CF9AE}" pid="3" name="Department Tags">
    <vt:lpwstr/>
  </property>
  <property fmtid="{D5CDD505-2E9C-101B-9397-08002B2CF9AE}" pid="4" name="Topic Tags">
    <vt:lpwstr/>
  </property>
  <property fmtid="{D5CDD505-2E9C-101B-9397-08002B2CF9AE}" pid="5" name="Project Tags">
    <vt:lpwstr/>
  </property>
  <property fmtid="{D5CDD505-2E9C-101B-9397-08002B2CF9AE}" pid="6" name="Document Type">
    <vt:lpwstr/>
  </property>
  <property fmtid="{D5CDD505-2E9C-101B-9397-08002B2CF9AE}" pid="7" name="Location Tags">
    <vt:lpwstr/>
  </property>
</Properties>
</file>