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81"/>
  </p:normalViewPr>
  <p:slideViewPr>
    <p:cSldViewPr snapToGrid="0">
      <p:cViewPr varScale="1">
        <p:scale>
          <a:sx n="129" d="100"/>
          <a:sy n="129" d="100"/>
        </p:scale>
        <p:origin x="7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3ba4370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113ba4370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3ba4370b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7" name="Google Shape;187;g113ba4370b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3ba4370b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113ba4370b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3ba4370b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113ba4370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3ba4370b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113ba4370b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3ba4370b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113ba4370b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3ba4370b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113ba4370b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3ba4370b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113ba4370b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3ba4370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113ba4370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3ba4370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g113ba4370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3ba4370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113ba4370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3ba4370b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113ba4370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3ba4370b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13ba4370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3ba4370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113ba4370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59be7495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includes social media platforms, and email communications.</a:t>
            </a:r>
            <a:endParaRPr/>
          </a:p>
        </p:txBody>
      </p:sp>
      <p:sp>
        <p:nvSpPr>
          <p:cNvPr id="177" name="Google Shape;177;g1159be7495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9be7495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2" name="Google Shape;182;g1159be7495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143000" y="113412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b="1" dirty="0">
                <a:latin typeface="+mj-lt"/>
                <a:ea typeface="Arial"/>
                <a:cs typeface="Calibri" panose="020F0502020204030204" pitchFamily="34" charset="0"/>
                <a:sym typeface="Arial"/>
              </a:rPr>
              <a:t>Strategic Networking: How you can actually enjoy building your brand</a:t>
            </a: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1143000" y="3147572"/>
            <a:ext cx="6858000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75"/>
              <a:buNone/>
            </a:pP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Dr. Jill Huerta, UNC Charlotte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75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75"/>
              <a:buNone/>
            </a:pP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Conference of Southern Graduate Schools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75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75"/>
              <a:buNone/>
            </a:pP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 Annual Meeting 2022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/>
        </p:nvSpPr>
        <p:spPr>
          <a:xfrm>
            <a:off x="532498" y="956427"/>
            <a:ext cx="8079003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+mj-lt"/>
                <a:ea typeface="Calibri"/>
                <a:cs typeface="Calibri"/>
                <a:sym typeface="Calibri"/>
              </a:rPr>
              <a:t>Engaging With Your Network</a:t>
            </a:r>
            <a:endParaRPr sz="4500" b="1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618875" y="2026750"/>
            <a:ext cx="6255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Post About: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Your research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Takeaways from conferences, classes, or training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Videos and projects you produce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Ask for feedback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Celebrate the efforts of others and tag them.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537800" y="1940700"/>
            <a:ext cx="606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Remember Principle 1: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Networking is a long game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ctrTitle"/>
          </p:nvPr>
        </p:nvSpPr>
        <p:spPr>
          <a:xfrm>
            <a:off x="1143000" y="2133679"/>
            <a:ext cx="685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Networking in Person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 txBox="1"/>
          <p:nvPr/>
        </p:nvSpPr>
        <p:spPr>
          <a:xfrm>
            <a:off x="1948800" y="2510550"/>
            <a:ext cx="554928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Practice, Practice, Practice</a:t>
            </a:r>
            <a:endParaRPr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25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710708" y="760277"/>
            <a:ext cx="5722584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/>
              <a:t>Prepare, Prepare, Prepare</a:t>
            </a:r>
            <a:endParaRPr sz="3500" b="1" dirty="0"/>
          </a:p>
        </p:txBody>
      </p:sp>
      <p:sp>
        <p:nvSpPr>
          <p:cNvPr id="219" name="Google Shape;219;p38"/>
          <p:cNvSpPr txBox="1"/>
          <p:nvPr/>
        </p:nvSpPr>
        <p:spPr>
          <a:xfrm>
            <a:off x="1613882" y="2116639"/>
            <a:ext cx="64266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Backgrounds of people you’re likely to meet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Cultural norms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Dress appropriately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Body Language</a:t>
            </a:r>
            <a:endParaRPr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1537800" y="1940700"/>
            <a:ext cx="606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Remember Principle 1: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Networking is a long game</a:t>
            </a:r>
            <a:endParaRPr sz="3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44921-2033-4649-AEE8-2C38B7402B36}"/>
              </a:ext>
            </a:extLst>
          </p:cNvPr>
          <p:cNvSpPr txBox="1"/>
          <p:nvPr/>
        </p:nvSpPr>
        <p:spPr>
          <a:xfrm>
            <a:off x="3351153" y="224858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1862400" y="1940700"/>
            <a:ext cx="5419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</a:t>
            </a:r>
            <a:r>
              <a:rPr lang="en" sz="3500">
                <a:latin typeface="Calibri"/>
                <a:ea typeface="Calibri"/>
                <a:cs typeface="Calibri"/>
                <a:sym typeface="Calibri"/>
              </a:rPr>
              <a:t>rinciple 1: 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libri"/>
                <a:ea typeface="Calibri"/>
                <a:cs typeface="Calibri"/>
                <a:sym typeface="Calibri"/>
              </a:rPr>
              <a:t>Networking is a long game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328950" y="1855950"/>
            <a:ext cx="8486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5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Principle 2:</a:t>
            </a:r>
            <a:endParaRPr sz="35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5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Network with good intentions</a:t>
            </a:r>
            <a:endParaRPr sz="400" b="1" dirty="0"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1562250" y="2339625"/>
            <a:ext cx="6019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Principle 3:</a:t>
            </a:r>
            <a:endParaRPr sz="3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Find common ground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1213200" y="2285788"/>
            <a:ext cx="6717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libri"/>
                <a:ea typeface="Calibri"/>
                <a:cs typeface="Calibri"/>
                <a:sym typeface="Calibri"/>
              </a:rPr>
              <a:t>Principle 4: 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libri"/>
                <a:ea typeface="Calibri"/>
                <a:cs typeface="Calibri"/>
                <a:sym typeface="Calibri"/>
              </a:rPr>
              <a:t>Be authentic and share your story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1589400" y="2285775"/>
            <a:ext cx="5965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/>
              <a:t>Principle 5:</a:t>
            </a:r>
            <a:endParaRPr sz="3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/>
              <a:t>Always be professional</a:t>
            </a:r>
            <a:endParaRPr sz="35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1588" y="2368256"/>
            <a:ext cx="1386994" cy="10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188" y="69694"/>
            <a:ext cx="3221514" cy="4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1476100" y="2016388"/>
            <a:ext cx="6110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Principle 6: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Refer back to Principle 1: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Networking is a long game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ctrTitle"/>
          </p:nvPr>
        </p:nvSpPr>
        <p:spPr>
          <a:xfrm>
            <a:off x="1143000" y="2225404"/>
            <a:ext cx="685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Remote Networking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00" y="707025"/>
            <a:ext cx="8490849" cy="43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168</Words>
  <Application>Microsoft Macintosh PowerPoint</Application>
  <PresentationFormat>On-screen Show (16:9)</PresentationFormat>
  <Paragraphs>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Simple Light</vt:lpstr>
      <vt:lpstr>Office Theme</vt:lpstr>
      <vt:lpstr>Strategic Networking: How you can actually enjoy building your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Networking</vt:lpstr>
      <vt:lpstr>PowerPoint Presentation</vt:lpstr>
      <vt:lpstr>PowerPoint Presentation</vt:lpstr>
      <vt:lpstr>PowerPoint Presentation</vt:lpstr>
      <vt:lpstr>Networking in Person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Networking: How you can actually enjoy building your brand</dc:title>
  <cp:lastModifiedBy>Jill Huerta</cp:lastModifiedBy>
  <cp:revision>3</cp:revision>
  <dcterms:modified xsi:type="dcterms:W3CDTF">2022-02-21T15:46:34Z</dcterms:modified>
</cp:coreProperties>
</file>